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12192000"/>
  <p:notesSz cx="6858000" cy="9144000"/>
  <p:embeddedFontLst>
    <p:embeddedFont>
      <p:font typeface="Corbel"/>
      <p:regular r:id="rId31"/>
      <p:bold r:id="rId32"/>
      <p:italic r:id="rId33"/>
      <p:boldItalic r:id="rId34"/>
    </p:embeddedFont>
    <p:embeddedFont>
      <p:font typeface="Century Gothic"/>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9" roundtripDataSignature="AMtx7mhMG2ayiMxIilN+2Bdv36xFmc4u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orbel-regular.fntdata"/><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Corbel-italic.fntdata"/><Relationship Id="rId10" Type="http://schemas.openxmlformats.org/officeDocument/2006/relationships/slide" Target="slides/slide5.xml"/><Relationship Id="rId32" Type="http://schemas.openxmlformats.org/officeDocument/2006/relationships/font" Target="fonts/Corbel-bold.fntdata"/><Relationship Id="rId13" Type="http://schemas.openxmlformats.org/officeDocument/2006/relationships/slide" Target="slides/slide8.xml"/><Relationship Id="rId35" Type="http://schemas.openxmlformats.org/officeDocument/2006/relationships/font" Target="fonts/CenturyGothic-regular.fntdata"/><Relationship Id="rId12" Type="http://schemas.openxmlformats.org/officeDocument/2006/relationships/slide" Target="slides/slide7.xml"/><Relationship Id="rId34" Type="http://schemas.openxmlformats.org/officeDocument/2006/relationships/font" Target="fonts/Corbel-boldItalic.fntdata"/><Relationship Id="rId15" Type="http://schemas.openxmlformats.org/officeDocument/2006/relationships/slide" Target="slides/slide10.xml"/><Relationship Id="rId37" Type="http://schemas.openxmlformats.org/officeDocument/2006/relationships/font" Target="fonts/CenturyGothic-italic.fntdata"/><Relationship Id="rId14" Type="http://schemas.openxmlformats.org/officeDocument/2006/relationships/slide" Target="slides/slide9.xml"/><Relationship Id="rId36" Type="http://schemas.openxmlformats.org/officeDocument/2006/relationships/font" Target="fonts/CenturyGothic-bold.fntdata"/><Relationship Id="rId17" Type="http://schemas.openxmlformats.org/officeDocument/2006/relationships/slide" Target="slides/slide12.xml"/><Relationship Id="rId39" Type="http://customschemas.google.com/relationships/presentationmetadata" Target="metadata"/><Relationship Id="rId16" Type="http://schemas.openxmlformats.org/officeDocument/2006/relationships/slide" Target="slides/slide11.xml"/><Relationship Id="rId38" Type="http://schemas.openxmlformats.org/officeDocument/2006/relationships/font" Target="fonts/CenturyGothic-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hicagoschoolboard.org/content/actions/2018_09/18-0926-PO1.pdf"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Read this out loud or have one of the parents read this out loud.</a:t>
            </a:r>
            <a:endParaRPr/>
          </a:p>
        </p:txBody>
      </p:sp>
      <p:sp>
        <p:nvSpPr>
          <p:cNvPr id="122" name="Google Shape;122;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ADD AMOUNT OF YOUR SCHOOL’S  ALLOCATION.</a:t>
            </a:r>
            <a:endParaRPr/>
          </a:p>
        </p:txBody>
      </p:sp>
      <p:sp>
        <p:nvSpPr>
          <p:cNvPr id="189" name="Google Shape;189;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Start a conversation in the chat.  Have people answer these questions in the chat.  Read them out loud.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Remind people that what one school needs may be different than what another school needs.  Remind them also that funds have to be used for as many parents as possible but it also has to prioritize the students most at risk.  </a:t>
            </a:r>
            <a:endParaRPr/>
          </a:p>
          <a:p>
            <a:pPr indent="0" lvl="0" marL="0" rtl="0" algn="l">
              <a:spcBef>
                <a:spcPts val="0"/>
              </a:spcBef>
              <a:spcAft>
                <a:spcPts val="0"/>
              </a:spcAft>
              <a:buNone/>
            </a:pPr>
            <a:r>
              <a:rPr lang="en-US"/>
              <a:t>This is where meaningful consultation comes in.  Its important that money is spent on what the parents need to better support their kids.</a:t>
            </a:r>
            <a:endParaRPr/>
          </a:p>
        </p:txBody>
      </p:sp>
      <p:sp>
        <p:nvSpPr>
          <p:cNvPr id="196" name="Google Shape;196;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5" name="Google Shape;205;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If there is any questions about what is allowed , contact your FACE Manager or the Title I District Manager, Norma Seledon (nseledon@cps.edu)  </a:t>
            </a:r>
            <a:endParaRPr/>
          </a:p>
        </p:txBody>
      </p:sp>
      <p:sp>
        <p:nvSpPr>
          <p:cNvPr id="206" name="Google Shape;206;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6" name="Google Shape;216;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Encourage parents to sign up to the FACE2FACE mailing list to get updates on virtual offerings</a:t>
            </a:r>
            <a:endParaRPr/>
          </a:p>
        </p:txBody>
      </p:sp>
      <p:sp>
        <p:nvSpPr>
          <p:cNvPr id="217" name="Google Shape;217;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800"/>
              <a:t>In the event that individuals cannot access the chat, ask people to say their vote.  Record it in the chat!</a:t>
            </a:r>
            <a:endParaRPr b="1" sz="1800"/>
          </a:p>
        </p:txBody>
      </p:sp>
      <p:sp>
        <p:nvSpPr>
          <p:cNvPr id="231" name="Google Shape;231;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0" name="Google Shape;240;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US" sz="1200"/>
              <a:t>In the event that individuals cannot access the chat, ask people to say their vote.  Record it in the chat!</a:t>
            </a:r>
            <a:endParaRPr b="1" sz="1200"/>
          </a:p>
          <a:p>
            <a:pPr indent="0" lvl="0" marL="0" rtl="0" algn="l">
              <a:spcBef>
                <a:spcPts val="0"/>
              </a:spcBef>
              <a:spcAft>
                <a:spcPts val="0"/>
              </a:spcAft>
              <a:buNone/>
            </a:pPr>
            <a:r>
              <a:t/>
            </a:r>
            <a:endParaRPr/>
          </a:p>
        </p:txBody>
      </p:sp>
      <p:sp>
        <p:nvSpPr>
          <p:cNvPr id="241" name="Google Shape;241;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Google Shape;250;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US" sz="1200"/>
              <a:t>In the event that individuals cannot access the chat, ask people to say their vote.  Record it in the chat!</a:t>
            </a:r>
            <a:endParaRPr b="1" sz="1200"/>
          </a:p>
          <a:p>
            <a:pPr indent="0" lvl="0" marL="0" rtl="0" algn="l">
              <a:spcBef>
                <a:spcPts val="0"/>
              </a:spcBef>
              <a:spcAft>
                <a:spcPts val="0"/>
              </a:spcAft>
              <a:buNone/>
            </a:pPr>
            <a:r>
              <a:t/>
            </a:r>
            <a:endParaRPr/>
          </a:p>
        </p:txBody>
      </p:sp>
      <p:sp>
        <p:nvSpPr>
          <p:cNvPr id="251" name="Google Shape;251;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0" name="Google Shape;260;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US" sz="1200"/>
              <a:t>In the event that individuals cannot access the chat, ask people to say their vote.  Record it in the chat!</a:t>
            </a:r>
            <a:endParaRPr b="1" sz="1200"/>
          </a:p>
          <a:p>
            <a:pPr indent="0" lvl="0" marL="0" rtl="0" algn="l">
              <a:spcBef>
                <a:spcPts val="0"/>
              </a:spcBef>
              <a:spcAft>
                <a:spcPts val="0"/>
              </a:spcAft>
              <a:buNone/>
            </a:pPr>
            <a:r>
              <a:t/>
            </a:r>
            <a:endParaRPr/>
          </a:p>
        </p:txBody>
      </p:sp>
      <p:sp>
        <p:nvSpPr>
          <p:cNvPr id="261" name="Google Shape;261;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0" name="Google Shape;270;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Count the votes and be ready to type the counts and results in the chat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Example: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CHAIR:  Janet Perez</a:t>
            </a:r>
            <a:endParaRPr/>
          </a:p>
          <a:p>
            <a:pPr indent="0" lvl="0" marL="0" rtl="0" algn="l">
              <a:spcBef>
                <a:spcPts val="0"/>
              </a:spcBef>
              <a:spcAft>
                <a:spcPts val="0"/>
              </a:spcAft>
              <a:buNone/>
            </a:pPr>
            <a:r>
              <a:rPr lang="en-US"/>
              <a:t>Mary Smith: 10 votes</a:t>
            </a:r>
            <a:endParaRPr/>
          </a:p>
          <a:p>
            <a:pPr indent="0" lvl="0" marL="0" rtl="0" algn="l">
              <a:spcBef>
                <a:spcPts val="0"/>
              </a:spcBef>
              <a:spcAft>
                <a:spcPts val="0"/>
              </a:spcAft>
              <a:buNone/>
            </a:pPr>
            <a:r>
              <a:rPr lang="en-US"/>
              <a:t>Janet Perez:  12 votes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VICE CHAIR:  Jerrod Scott</a:t>
            </a:r>
            <a:endParaRPr/>
          </a:p>
          <a:p>
            <a:pPr indent="0" lvl="0" marL="0" rtl="0" algn="l">
              <a:spcBef>
                <a:spcPts val="0"/>
              </a:spcBef>
              <a:spcAft>
                <a:spcPts val="0"/>
              </a:spcAft>
              <a:buNone/>
            </a:pPr>
            <a:r>
              <a:rPr lang="en-US"/>
              <a:t>Silvia Jefferson:  6 votes</a:t>
            </a:r>
            <a:endParaRPr/>
          </a:p>
          <a:p>
            <a:pPr indent="0" lvl="0" marL="0" rtl="0" algn="l">
              <a:spcBef>
                <a:spcPts val="0"/>
              </a:spcBef>
              <a:spcAft>
                <a:spcPts val="0"/>
              </a:spcAft>
              <a:buNone/>
            </a:pPr>
            <a:r>
              <a:rPr lang="en-US"/>
              <a:t>Jerrod Scott: 16 votes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ETC…</a:t>
            </a:r>
            <a:endParaRPr/>
          </a:p>
        </p:txBody>
      </p:sp>
      <p:sp>
        <p:nvSpPr>
          <p:cNvPr id="271" name="Google Shape;271;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7" name="Google Shape;277;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ENTER THE NAMES OF THE WINNERS IN THE CHAT.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Example: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CHAIR:  Janet Perez</a:t>
            </a:r>
            <a:endParaRPr/>
          </a:p>
          <a:p>
            <a:pPr indent="0" lvl="0" marL="0" rtl="0" algn="l">
              <a:spcBef>
                <a:spcPts val="0"/>
              </a:spcBef>
              <a:spcAft>
                <a:spcPts val="0"/>
              </a:spcAft>
              <a:buNone/>
            </a:pPr>
            <a:r>
              <a:rPr lang="en-US"/>
              <a:t>Mary Smith: 10 votes</a:t>
            </a:r>
            <a:endParaRPr/>
          </a:p>
          <a:p>
            <a:pPr indent="0" lvl="0" marL="0" rtl="0" algn="l">
              <a:spcBef>
                <a:spcPts val="0"/>
              </a:spcBef>
              <a:spcAft>
                <a:spcPts val="0"/>
              </a:spcAft>
              <a:buNone/>
            </a:pPr>
            <a:r>
              <a:rPr lang="en-US"/>
              <a:t>Janet Perez:  12 votes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VICE CHAIR:  Jerrod Scott</a:t>
            </a:r>
            <a:endParaRPr/>
          </a:p>
          <a:p>
            <a:pPr indent="0" lvl="0" marL="0" rtl="0" algn="l">
              <a:spcBef>
                <a:spcPts val="0"/>
              </a:spcBef>
              <a:spcAft>
                <a:spcPts val="0"/>
              </a:spcAft>
              <a:buNone/>
            </a:pPr>
            <a:r>
              <a:rPr lang="en-US"/>
              <a:t>Silvia Jefferson:  6 votes</a:t>
            </a:r>
            <a:endParaRPr/>
          </a:p>
          <a:p>
            <a:pPr indent="0" lvl="0" marL="0" rtl="0" algn="l">
              <a:spcBef>
                <a:spcPts val="0"/>
              </a:spcBef>
              <a:spcAft>
                <a:spcPts val="0"/>
              </a:spcAft>
              <a:buNone/>
            </a:pPr>
            <a:r>
              <a:rPr lang="en-US"/>
              <a:t>Jerrod Scott: 16 votes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ETC…</a:t>
            </a:r>
            <a:endParaRPr/>
          </a:p>
          <a:p>
            <a:pPr indent="0" lvl="0" marL="0" rtl="0" algn="l">
              <a:spcBef>
                <a:spcPts val="0"/>
              </a:spcBef>
              <a:spcAft>
                <a:spcPts val="0"/>
              </a:spcAft>
              <a:buNone/>
            </a:pPr>
            <a:r>
              <a:t/>
            </a:r>
            <a:endParaRPr/>
          </a:p>
        </p:txBody>
      </p:sp>
      <p:sp>
        <p:nvSpPr>
          <p:cNvPr id="278" name="Google Shape;278;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0" name="Google Shape;290;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Take time to get feedback on the meeting Dates</a:t>
            </a:r>
            <a:endParaRPr/>
          </a:p>
        </p:txBody>
      </p:sp>
      <p:sp>
        <p:nvSpPr>
          <p:cNvPr id="291" name="Google Shape;291;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9" name="Google Shape;299;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FACE2 Office will offer many supports to PAC Members.  </a:t>
            </a:r>
            <a:endParaRPr/>
          </a:p>
        </p:txBody>
      </p:sp>
      <p:sp>
        <p:nvSpPr>
          <p:cNvPr id="300" name="Google Shape;300;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7" name="Google Shape;307;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5" name="Google Shape;315;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Specify where a recording of this meeting will be found</a:t>
            </a:r>
            <a:endParaRPr b="1"/>
          </a:p>
        </p:txBody>
      </p:sp>
      <p:sp>
        <p:nvSpPr>
          <p:cNvPr id="316" name="Google Shape;316;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Start recording after this is announced.</a:t>
            </a:r>
            <a:endParaRPr/>
          </a:p>
        </p:txBody>
      </p:sp>
      <p:sp>
        <p:nvSpPr>
          <p:cNvPr id="135" name="Google Shape;135;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Go through the agenda.  Stick to your agenda!  Add times if it will help you stick to it!</a:t>
            </a:r>
            <a:endParaRPr/>
          </a:p>
        </p:txBody>
      </p:sp>
      <p:sp>
        <p:nvSpPr>
          <p:cNvPr id="143" name="Google Shape;143;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Make sure that all people present enter this information.  This will be your way to prove your attendance.  </a:t>
            </a:r>
            <a:endParaRPr/>
          </a:p>
          <a:p>
            <a:pPr indent="0" lvl="0" marL="0" rtl="0" algn="l">
              <a:spcBef>
                <a:spcPts val="0"/>
              </a:spcBef>
              <a:spcAft>
                <a:spcPts val="0"/>
              </a:spcAft>
              <a:buNone/>
            </a:pPr>
            <a:r>
              <a:rPr lang="en-US"/>
              <a:t>Use the sample attendance form provided by FACE2 to document your attendance.</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IMPORTANT: In the event that individuals cannot access the chat, ask them to say it verbally and enter it in the chat for them.</a:t>
            </a:r>
            <a:endParaRPr/>
          </a:p>
          <a:p>
            <a:pPr indent="0" lvl="0" marL="0" rtl="0" algn="l">
              <a:spcBef>
                <a:spcPts val="0"/>
              </a:spcBef>
              <a:spcAft>
                <a:spcPts val="0"/>
              </a:spcAft>
              <a:buNone/>
            </a:pPr>
            <a:r>
              <a:t/>
            </a:r>
            <a:endParaRPr/>
          </a:p>
        </p:txBody>
      </p:sp>
      <p:sp>
        <p:nvSpPr>
          <p:cNvPr id="150" name="Google Shape;150;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This is optional.  It is suggested that you spend 2-3 minutes on an icebreaker to create connection among participants.  Choose your own or refer to list of icebreakers provided by FACE2</a:t>
            </a:r>
            <a:endParaRPr/>
          </a:p>
        </p:txBody>
      </p:sp>
      <p:sp>
        <p:nvSpPr>
          <p:cNvPr id="159" name="Google Shape;159;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Group Agreements are suggested.  Each PAC can add their own or you can open it up</a:t>
            </a:r>
            <a:endParaRPr/>
          </a:p>
        </p:txBody>
      </p:sp>
      <p:sp>
        <p:nvSpPr>
          <p:cNvPr id="165" name="Google Shape;165;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Board Report Link: </a:t>
            </a:r>
            <a:r>
              <a:rPr lang="en-US" u="sng">
                <a:solidFill>
                  <a:schemeClr val="hlink"/>
                </a:solidFill>
                <a:hlinkClick r:id="rId2"/>
              </a:rPr>
              <a:t>https://chicagoschoolboard.org/content/actions/2018_09/18-0926-PO1.pdf</a:t>
            </a:r>
            <a:endParaRPr/>
          </a:p>
        </p:txBody>
      </p:sp>
      <p:sp>
        <p:nvSpPr>
          <p:cNvPr id="172" name="Google Shape;172;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16" name="Shape 16"/>
        <p:cNvGrpSpPr/>
        <p:nvPr/>
      </p:nvGrpSpPr>
      <p:grpSpPr>
        <a:xfrm>
          <a:off x="0" y="0"/>
          <a:ext cx="0" cy="0"/>
          <a:chOff x="0" y="0"/>
          <a:chExt cx="0" cy="0"/>
        </a:xfrm>
      </p:grpSpPr>
      <p:sp>
        <p:nvSpPr>
          <p:cNvPr id="17" name="Google Shape;17;p2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6" name="Shape 76"/>
        <p:cNvGrpSpPr/>
        <p:nvPr/>
      </p:nvGrpSpPr>
      <p:grpSpPr>
        <a:xfrm>
          <a:off x="0" y="0"/>
          <a:ext cx="0" cy="0"/>
          <a:chOff x="0" y="0"/>
          <a:chExt cx="0" cy="0"/>
        </a:xfrm>
      </p:grpSpPr>
      <p:sp>
        <p:nvSpPr>
          <p:cNvPr id="77" name="Google Shape;77;p3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39"/>
          <p:cNvSpPr/>
          <p:nvPr>
            <p:ph idx="2" type="pic"/>
          </p:nvPr>
        </p:nvSpPr>
        <p:spPr>
          <a:xfrm>
            <a:off x="1280160" y="2211494"/>
            <a:ext cx="6126480" cy="3931920"/>
          </a:xfrm>
          <a:prstGeom prst="rect">
            <a:avLst/>
          </a:prstGeom>
          <a:solidFill>
            <a:srgbClr val="EAEAEA"/>
          </a:solidFill>
          <a:ln>
            <a:noFill/>
          </a:ln>
        </p:spPr>
        <p:txBody>
          <a:bodyPr anchorCtr="0" anchor="t" bIns="45700" lIns="91425" spcFirstLastPara="1" rIns="91425" wrap="square" tIns="365750">
            <a:normAutofit/>
          </a:bodyPr>
          <a:lstStyle>
            <a:lvl1pPr lvl="0" marR="0" rtl="0" algn="ctr">
              <a:lnSpc>
                <a:spcPct val="90000"/>
              </a:lnSpc>
              <a:spcBef>
                <a:spcPts val="1200"/>
              </a:spcBef>
              <a:spcAft>
                <a:spcPts val="0"/>
              </a:spcAft>
              <a:buClr>
                <a:schemeClr val="lt1"/>
              </a:buClr>
              <a:buSzPts val="3200"/>
              <a:buFont typeface="Noto Sans Symbols"/>
              <a:buNone/>
              <a:defRPr b="0" i="0" sz="3200" u="none" cap="none" strike="noStrike">
                <a:solidFill>
                  <a:srgbClr val="7F7F7F"/>
                </a:solidFill>
                <a:latin typeface="Corbel"/>
                <a:ea typeface="Corbel"/>
                <a:cs typeface="Corbel"/>
                <a:sym typeface="Corbel"/>
              </a:defRPr>
            </a:lvl1pPr>
            <a:lvl2pPr lvl="1" marR="0" rtl="0" algn="l">
              <a:lnSpc>
                <a:spcPct val="90000"/>
              </a:lnSpc>
              <a:spcBef>
                <a:spcPts val="200"/>
              </a:spcBef>
              <a:spcAft>
                <a:spcPts val="0"/>
              </a:spcAft>
              <a:buClr>
                <a:schemeClr val="lt1"/>
              </a:buClr>
              <a:buSzPts val="2800"/>
              <a:buFont typeface="Noto Sans Symbols"/>
              <a:buNone/>
              <a:defRPr b="0" i="0" sz="2800" u="none" cap="none" strike="noStrike">
                <a:solidFill>
                  <a:schemeClr val="lt1"/>
                </a:solidFill>
                <a:latin typeface="Corbel"/>
                <a:ea typeface="Corbel"/>
                <a:cs typeface="Corbel"/>
                <a:sym typeface="Corbel"/>
              </a:defRPr>
            </a:lvl2pPr>
            <a:lvl3pPr lvl="2" marR="0" rtl="0" algn="l">
              <a:lnSpc>
                <a:spcPct val="90000"/>
              </a:lnSpc>
              <a:spcBef>
                <a:spcPts val="400"/>
              </a:spcBef>
              <a:spcAft>
                <a:spcPts val="0"/>
              </a:spcAft>
              <a:buClr>
                <a:schemeClr val="lt1"/>
              </a:buClr>
              <a:buSzPts val="2400"/>
              <a:buFont typeface="Noto Sans Symbols"/>
              <a:buNone/>
              <a:defRPr b="0" i="0" sz="2400" u="none" cap="none" strike="noStrike">
                <a:solidFill>
                  <a:schemeClr val="lt1"/>
                </a:solidFill>
                <a:latin typeface="Corbel"/>
                <a:ea typeface="Corbel"/>
                <a:cs typeface="Corbel"/>
                <a:sym typeface="Corbel"/>
              </a:defRPr>
            </a:lvl3pPr>
            <a:lvl4pPr lvl="3" marR="0" rtl="0" algn="l">
              <a:lnSpc>
                <a:spcPct val="90000"/>
              </a:lnSpc>
              <a:spcBef>
                <a:spcPts val="400"/>
              </a:spcBef>
              <a:spcAft>
                <a:spcPts val="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4pPr>
            <a:lvl5pPr lvl="4" marR="0" rtl="0" algn="l">
              <a:lnSpc>
                <a:spcPct val="90000"/>
              </a:lnSpc>
              <a:spcBef>
                <a:spcPts val="400"/>
              </a:spcBef>
              <a:spcAft>
                <a:spcPts val="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5pPr>
            <a:lvl6pPr lvl="5" marR="0" rtl="0" algn="l">
              <a:lnSpc>
                <a:spcPct val="90000"/>
              </a:lnSpc>
              <a:spcBef>
                <a:spcPts val="400"/>
              </a:spcBef>
              <a:spcAft>
                <a:spcPts val="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6pPr>
            <a:lvl7pPr lvl="6" marR="0" rtl="0" algn="l">
              <a:lnSpc>
                <a:spcPct val="90000"/>
              </a:lnSpc>
              <a:spcBef>
                <a:spcPts val="400"/>
              </a:spcBef>
              <a:spcAft>
                <a:spcPts val="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7pPr>
            <a:lvl8pPr lvl="7" marR="0" rtl="0" algn="l">
              <a:lnSpc>
                <a:spcPct val="90000"/>
              </a:lnSpc>
              <a:spcBef>
                <a:spcPts val="400"/>
              </a:spcBef>
              <a:spcAft>
                <a:spcPts val="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8pPr>
            <a:lvl9pPr lvl="8" marR="0" rtl="0" algn="l">
              <a:lnSpc>
                <a:spcPct val="90000"/>
              </a:lnSpc>
              <a:spcBef>
                <a:spcPts val="400"/>
              </a:spcBef>
              <a:spcAft>
                <a:spcPts val="40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9pPr>
          </a:lstStyle>
          <a:p/>
        </p:txBody>
      </p:sp>
      <p:sp>
        <p:nvSpPr>
          <p:cNvPr id="79" name="Google Shape;79;p39"/>
          <p:cNvSpPr txBox="1"/>
          <p:nvPr>
            <p:ph idx="1" type="body"/>
          </p:nvPr>
        </p:nvSpPr>
        <p:spPr>
          <a:xfrm>
            <a:off x="7790688" y="2150621"/>
            <a:ext cx="3200400" cy="3429000"/>
          </a:xfrm>
          <a:prstGeom prst="rect">
            <a:avLst/>
          </a:prstGeom>
          <a:noFill/>
          <a:ln>
            <a:noFill/>
          </a:ln>
        </p:spPr>
        <p:txBody>
          <a:bodyPr anchorCtr="0" anchor="t" bIns="45700" lIns="91425" spcFirstLastPara="1" rIns="91425" wrap="square" tIns="45700">
            <a:normAutofit/>
          </a:bodyPr>
          <a:lstStyle>
            <a:lvl1pPr indent="-228600" lvl="0" marL="457200" algn="l">
              <a:lnSpc>
                <a:spcPct val="95000"/>
              </a:lnSpc>
              <a:spcBef>
                <a:spcPts val="1200"/>
              </a:spcBef>
              <a:spcAft>
                <a:spcPts val="0"/>
              </a:spcAft>
              <a:buSzPts val="1800"/>
              <a:buNone/>
              <a:defRPr sz="1800"/>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3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3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3" name="Shape 83"/>
        <p:cNvGrpSpPr/>
        <p:nvPr/>
      </p:nvGrpSpPr>
      <p:grpSpPr>
        <a:xfrm>
          <a:off x="0" y="0"/>
          <a:ext cx="0" cy="0"/>
          <a:chOff x="0" y="0"/>
          <a:chExt cx="0" cy="0"/>
        </a:xfrm>
      </p:grpSpPr>
      <p:sp>
        <p:nvSpPr>
          <p:cNvPr id="84" name="Google Shape;84;p4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40"/>
          <p:cNvSpPr txBox="1"/>
          <p:nvPr>
            <p:ph idx="1" type="body"/>
          </p:nvPr>
        </p:nvSpPr>
        <p:spPr>
          <a:xfrm rot="5400000">
            <a:off x="3991839" y="-777240"/>
            <a:ext cx="4206240" cy="978408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4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4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4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41"/>
          <p:cNvSpPr/>
          <p:nvPr/>
        </p:nvSpPr>
        <p:spPr>
          <a:xfrm>
            <a:off x="9019312" y="0"/>
            <a:ext cx="2743200" cy="6858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41"/>
          <p:cNvSpPr txBox="1"/>
          <p:nvPr>
            <p:ph type="title"/>
          </p:nvPr>
        </p:nvSpPr>
        <p:spPr>
          <a:xfrm rot="5400000">
            <a:off x="7413033" y="2022229"/>
            <a:ext cx="5897562" cy="240238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41"/>
          <p:cNvSpPr txBox="1"/>
          <p:nvPr>
            <p:ph idx="1" type="body"/>
          </p:nvPr>
        </p:nvSpPr>
        <p:spPr>
          <a:xfrm rot="5400000">
            <a:off x="1876063" y="-763227"/>
            <a:ext cx="5897562" cy="797329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3" name="Google Shape;93;p41"/>
          <p:cNvSpPr txBox="1"/>
          <p:nvPr>
            <p:ph idx="10" type="dt"/>
          </p:nvPr>
        </p:nvSpPr>
        <p:spPr>
          <a:xfrm>
            <a:off x="838200" y="6422854"/>
            <a:ext cx="2743196"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41"/>
          <p:cNvSpPr txBox="1"/>
          <p:nvPr>
            <p:ph idx="11" type="ftr"/>
          </p:nvPr>
        </p:nvSpPr>
        <p:spPr>
          <a:xfrm>
            <a:off x="3776135" y="6422854"/>
            <a:ext cx="427966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41"/>
          <p:cNvSpPr txBox="1"/>
          <p:nvPr>
            <p:ph idx="12" type="sldNum"/>
          </p:nvPr>
        </p:nvSpPr>
        <p:spPr>
          <a:xfrm>
            <a:off x="8073048" y="6422854"/>
            <a:ext cx="879759"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lt1"/>
        </a:solidFill>
      </p:bgPr>
    </p:bg>
    <p:spTree>
      <p:nvGrpSpPr>
        <p:cNvPr id="103" name="Shape 103"/>
        <p:cNvGrpSpPr/>
        <p:nvPr/>
      </p:nvGrpSpPr>
      <p:grpSpPr>
        <a:xfrm>
          <a:off x="0" y="0"/>
          <a:ext cx="0" cy="0"/>
          <a:chOff x="0" y="0"/>
          <a:chExt cx="0" cy="0"/>
        </a:xfrm>
      </p:grpSpPr>
      <p:sp>
        <p:nvSpPr>
          <p:cNvPr id="104" name="Google Shape;104;p30"/>
          <p:cNvSpPr/>
          <p:nvPr/>
        </p:nvSpPr>
        <p:spPr>
          <a:xfrm>
            <a:off x="-6843" y="3887812"/>
            <a:ext cx="12195668" cy="457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30"/>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30"/>
          <p:cNvSpPr txBox="1"/>
          <p:nvPr>
            <p:ph type="ctrTitle"/>
          </p:nvPr>
        </p:nvSpPr>
        <p:spPr>
          <a:xfrm>
            <a:off x="475488" y="2166364"/>
            <a:ext cx="11247120"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lt1"/>
              </a:buClr>
              <a:buSzPts val="6000"/>
              <a:buFont typeface="Corbe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30"/>
          <p:cNvSpPr txBox="1"/>
          <p:nvPr>
            <p:ph idx="1" type="subTitle"/>
          </p:nvPr>
        </p:nvSpPr>
        <p:spPr>
          <a:xfrm>
            <a:off x="347472" y="3913632"/>
            <a:ext cx="11506200" cy="457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SzPts val="2000"/>
              <a:buNone/>
              <a:defRPr sz="2000">
                <a:solidFill>
                  <a:srgbClr val="FFFFFF"/>
                </a:solidFill>
              </a:defRPr>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08" name="Google Shape;108;p3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3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3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111" name="Shape 111"/>
        <p:cNvGrpSpPr/>
        <p:nvPr/>
      </p:nvGrpSpPr>
      <p:grpSpPr>
        <a:xfrm>
          <a:off x="0" y="0"/>
          <a:ext cx="0" cy="0"/>
          <a:chOff x="0" y="0"/>
          <a:chExt cx="0" cy="0"/>
        </a:xfrm>
      </p:grpSpPr>
      <p:sp>
        <p:nvSpPr>
          <p:cNvPr id="112" name="Google Shape;112;p35"/>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35"/>
          <p:cNvSpPr/>
          <p:nvPr/>
        </p:nvSpPr>
        <p:spPr>
          <a:xfrm>
            <a:off x="-6843" y="3887812"/>
            <a:ext cx="12195668" cy="457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35"/>
          <p:cNvSpPr txBox="1"/>
          <p:nvPr>
            <p:ph type="title"/>
          </p:nvPr>
        </p:nvSpPr>
        <p:spPr>
          <a:xfrm>
            <a:off x="475488" y="2167128"/>
            <a:ext cx="11247120" cy="173736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Corbe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35"/>
          <p:cNvSpPr txBox="1"/>
          <p:nvPr>
            <p:ph idx="1" type="body"/>
          </p:nvPr>
        </p:nvSpPr>
        <p:spPr>
          <a:xfrm>
            <a:off x="347472" y="3913212"/>
            <a:ext cx="11503152" cy="45720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rgbClr val="FFFFFF"/>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116" name="Google Shape;116;p3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3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dk2"/>
                </a:solidFill>
                <a:latin typeface="Corbel"/>
                <a:ea typeface="Corbel"/>
                <a:cs typeface="Corbel"/>
                <a:sym typeface="Corbel"/>
              </a:defRPr>
            </a:lvl1pPr>
            <a:lvl2pPr indent="0" lvl="1" marL="0" algn="l">
              <a:spcBef>
                <a:spcPts val="0"/>
              </a:spcBef>
              <a:buNone/>
              <a:defRPr b="0" sz="1200">
                <a:solidFill>
                  <a:schemeClr val="dk2"/>
                </a:solidFill>
                <a:latin typeface="Corbel"/>
                <a:ea typeface="Corbel"/>
                <a:cs typeface="Corbel"/>
                <a:sym typeface="Corbel"/>
              </a:defRPr>
            </a:lvl2pPr>
            <a:lvl3pPr indent="0" lvl="2" marL="0" algn="l">
              <a:spcBef>
                <a:spcPts val="0"/>
              </a:spcBef>
              <a:buNone/>
              <a:defRPr b="0" sz="1200">
                <a:solidFill>
                  <a:schemeClr val="dk2"/>
                </a:solidFill>
                <a:latin typeface="Corbel"/>
                <a:ea typeface="Corbel"/>
                <a:cs typeface="Corbel"/>
                <a:sym typeface="Corbel"/>
              </a:defRPr>
            </a:lvl3pPr>
            <a:lvl4pPr indent="0" lvl="3" marL="0" algn="l">
              <a:spcBef>
                <a:spcPts val="0"/>
              </a:spcBef>
              <a:buNone/>
              <a:defRPr b="0" sz="1200">
                <a:solidFill>
                  <a:schemeClr val="dk2"/>
                </a:solidFill>
                <a:latin typeface="Corbel"/>
                <a:ea typeface="Corbel"/>
                <a:cs typeface="Corbel"/>
                <a:sym typeface="Corbel"/>
              </a:defRPr>
            </a:lvl4pPr>
            <a:lvl5pPr indent="0" lvl="4" marL="0" algn="l">
              <a:spcBef>
                <a:spcPts val="0"/>
              </a:spcBef>
              <a:buNone/>
              <a:defRPr b="0" sz="1200">
                <a:solidFill>
                  <a:schemeClr val="dk2"/>
                </a:solidFill>
                <a:latin typeface="Corbel"/>
                <a:ea typeface="Corbel"/>
                <a:cs typeface="Corbel"/>
                <a:sym typeface="Corbel"/>
              </a:defRPr>
            </a:lvl5pPr>
            <a:lvl6pPr indent="0" lvl="5" marL="0" algn="l">
              <a:spcBef>
                <a:spcPts val="0"/>
              </a:spcBef>
              <a:buNone/>
              <a:defRPr b="0" sz="1200">
                <a:solidFill>
                  <a:schemeClr val="dk2"/>
                </a:solidFill>
                <a:latin typeface="Corbel"/>
                <a:ea typeface="Corbel"/>
                <a:cs typeface="Corbel"/>
                <a:sym typeface="Corbel"/>
              </a:defRPr>
            </a:lvl6pPr>
            <a:lvl7pPr indent="0" lvl="6" marL="0" algn="l">
              <a:spcBef>
                <a:spcPts val="0"/>
              </a:spcBef>
              <a:buNone/>
              <a:defRPr b="0" sz="1200">
                <a:solidFill>
                  <a:schemeClr val="dk2"/>
                </a:solidFill>
                <a:latin typeface="Corbel"/>
                <a:ea typeface="Corbel"/>
                <a:cs typeface="Corbel"/>
                <a:sym typeface="Corbel"/>
              </a:defRPr>
            </a:lvl7pPr>
            <a:lvl8pPr indent="0" lvl="7" marL="0" algn="l">
              <a:spcBef>
                <a:spcPts val="0"/>
              </a:spcBef>
              <a:buNone/>
              <a:defRPr b="0" sz="1200">
                <a:solidFill>
                  <a:schemeClr val="dk2"/>
                </a:solidFill>
                <a:latin typeface="Corbel"/>
                <a:ea typeface="Corbel"/>
                <a:cs typeface="Corbel"/>
                <a:sym typeface="Corbel"/>
              </a:defRPr>
            </a:lvl8pPr>
            <a:lvl9pPr indent="0" lvl="8" marL="0" algn="l">
              <a:spcBef>
                <a:spcPts val="0"/>
              </a:spcBef>
              <a:buNone/>
              <a:defRPr b="0" sz="1200">
                <a:solidFill>
                  <a:schemeClr val="dk2"/>
                </a:solidFill>
                <a:latin typeface="Corbel"/>
                <a:ea typeface="Corbel"/>
                <a:cs typeface="Corbel"/>
                <a:sym typeface="Corbe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 name="Shape 20"/>
        <p:cNvGrpSpPr/>
        <p:nvPr/>
      </p:nvGrpSpPr>
      <p:grpSpPr>
        <a:xfrm>
          <a:off x="0" y="0"/>
          <a:ext cx="0" cy="0"/>
          <a:chOff x="0" y="0"/>
          <a:chExt cx="0" cy="0"/>
        </a:xfrm>
      </p:grpSpPr>
      <p:sp>
        <p:nvSpPr>
          <p:cNvPr id="21" name="Google Shape;21;p3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3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3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32"/>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8" name="Google Shape;28;p3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3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33"/>
          <p:cNvSpPr txBox="1"/>
          <p:nvPr>
            <p:ph idx="1" type="body"/>
          </p:nvPr>
        </p:nvSpPr>
        <p:spPr>
          <a:xfrm>
            <a:off x="1207008" y="1913470"/>
            <a:ext cx="4754880" cy="743094"/>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100"/>
              <a:buNone/>
              <a:defRPr b="1" sz="2100"/>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34" name="Google Shape;34;p33"/>
          <p:cNvSpPr txBox="1"/>
          <p:nvPr>
            <p:ph idx="2" type="body"/>
          </p:nvPr>
        </p:nvSpPr>
        <p:spPr>
          <a:xfrm>
            <a:off x="1207008" y="2656566"/>
            <a:ext cx="4754880" cy="356616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35" name="Google Shape;35;p33"/>
          <p:cNvSpPr txBox="1"/>
          <p:nvPr>
            <p:ph idx="3" type="body"/>
          </p:nvPr>
        </p:nvSpPr>
        <p:spPr>
          <a:xfrm>
            <a:off x="6231230" y="1913470"/>
            <a:ext cx="4754880" cy="743094"/>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100"/>
              <a:buNone/>
              <a:defRPr b="1" sz="2100"/>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36" name="Google Shape;36;p33"/>
          <p:cNvSpPr txBox="1"/>
          <p:nvPr>
            <p:ph idx="4" type="body"/>
          </p:nvPr>
        </p:nvSpPr>
        <p:spPr>
          <a:xfrm>
            <a:off x="6231230" y="2656564"/>
            <a:ext cx="4754880" cy="356616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37" name="Google Shape;37;p3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0" name="Shape 40"/>
        <p:cNvGrpSpPr/>
        <p:nvPr/>
      </p:nvGrpSpPr>
      <p:grpSpPr>
        <a:xfrm>
          <a:off x="0" y="0"/>
          <a:ext cx="0" cy="0"/>
          <a:chOff x="0" y="0"/>
          <a:chExt cx="0" cy="0"/>
        </a:xfrm>
      </p:grpSpPr>
      <p:sp>
        <p:nvSpPr>
          <p:cNvPr id="41" name="Google Shape;41;p3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6"/>
          <p:cNvSpPr txBox="1"/>
          <p:nvPr>
            <p:ph idx="1" type="body"/>
          </p:nvPr>
        </p:nvSpPr>
        <p:spPr>
          <a:xfrm>
            <a:off x="1207008" y="2120054"/>
            <a:ext cx="6126480" cy="411480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200"/>
              </a:spcBef>
              <a:spcAft>
                <a:spcPts val="0"/>
              </a:spcAft>
              <a:buSzPts val="3200"/>
              <a:buChar char="▪"/>
              <a:defRPr sz="3200"/>
            </a:lvl1pPr>
            <a:lvl2pPr indent="-406400" lvl="1" marL="914400" algn="l">
              <a:lnSpc>
                <a:spcPct val="90000"/>
              </a:lnSpc>
              <a:spcBef>
                <a:spcPts val="200"/>
              </a:spcBef>
              <a:spcAft>
                <a:spcPts val="0"/>
              </a:spcAft>
              <a:buSzPts val="2800"/>
              <a:buChar char="▪"/>
              <a:defRPr sz="2800"/>
            </a:lvl2pPr>
            <a:lvl3pPr indent="-381000" lvl="2" marL="1371600" algn="l">
              <a:lnSpc>
                <a:spcPct val="90000"/>
              </a:lnSpc>
              <a:spcBef>
                <a:spcPts val="400"/>
              </a:spcBef>
              <a:spcAft>
                <a:spcPts val="0"/>
              </a:spcAft>
              <a:buSzPts val="2400"/>
              <a:buChar char="▪"/>
              <a:defRPr sz="2400"/>
            </a:lvl3pPr>
            <a:lvl4pPr indent="-355600" lvl="3" marL="1828800" algn="l">
              <a:lnSpc>
                <a:spcPct val="90000"/>
              </a:lnSpc>
              <a:spcBef>
                <a:spcPts val="400"/>
              </a:spcBef>
              <a:spcAft>
                <a:spcPts val="0"/>
              </a:spcAft>
              <a:buSzPts val="2000"/>
              <a:buChar char="▪"/>
              <a:defRPr sz="2000"/>
            </a:lvl4pPr>
            <a:lvl5pPr indent="-355600" lvl="4" marL="2286000" algn="l">
              <a:lnSpc>
                <a:spcPct val="90000"/>
              </a:lnSpc>
              <a:spcBef>
                <a:spcPts val="400"/>
              </a:spcBef>
              <a:spcAft>
                <a:spcPts val="0"/>
              </a:spcAft>
              <a:buSzPts val="2000"/>
              <a:buChar char="▪"/>
              <a:defRPr sz="2000"/>
            </a:lvl5pPr>
            <a:lvl6pPr indent="-355600" lvl="5" marL="2743200" algn="l">
              <a:lnSpc>
                <a:spcPct val="90000"/>
              </a:lnSpc>
              <a:spcBef>
                <a:spcPts val="400"/>
              </a:spcBef>
              <a:spcAft>
                <a:spcPts val="0"/>
              </a:spcAft>
              <a:buSzPts val="2000"/>
              <a:buChar char="▪"/>
              <a:defRPr sz="2000"/>
            </a:lvl6pPr>
            <a:lvl7pPr indent="-355600" lvl="6" marL="3200400" algn="l">
              <a:lnSpc>
                <a:spcPct val="90000"/>
              </a:lnSpc>
              <a:spcBef>
                <a:spcPts val="400"/>
              </a:spcBef>
              <a:spcAft>
                <a:spcPts val="0"/>
              </a:spcAft>
              <a:buSzPts val="2000"/>
              <a:buChar char="▪"/>
              <a:defRPr sz="2000"/>
            </a:lvl7pPr>
            <a:lvl8pPr indent="-355600" lvl="7" marL="3657600" algn="l">
              <a:lnSpc>
                <a:spcPct val="90000"/>
              </a:lnSpc>
              <a:spcBef>
                <a:spcPts val="400"/>
              </a:spcBef>
              <a:spcAft>
                <a:spcPts val="0"/>
              </a:spcAft>
              <a:buSzPts val="2000"/>
              <a:buChar char="▪"/>
              <a:defRPr sz="2000"/>
            </a:lvl8pPr>
            <a:lvl9pPr indent="-355600" lvl="8" marL="4114800" algn="l">
              <a:lnSpc>
                <a:spcPct val="90000"/>
              </a:lnSpc>
              <a:spcBef>
                <a:spcPts val="400"/>
              </a:spcBef>
              <a:spcAft>
                <a:spcPts val="400"/>
              </a:spcAft>
              <a:buSzPts val="2000"/>
              <a:buChar char="▪"/>
              <a:defRPr sz="2000"/>
            </a:lvl9pPr>
          </a:lstStyle>
          <a:p/>
        </p:txBody>
      </p:sp>
      <p:sp>
        <p:nvSpPr>
          <p:cNvPr id="43" name="Google Shape;43;p36"/>
          <p:cNvSpPr txBox="1"/>
          <p:nvPr>
            <p:ph idx="2" type="body"/>
          </p:nvPr>
        </p:nvSpPr>
        <p:spPr>
          <a:xfrm>
            <a:off x="7789023" y="2147486"/>
            <a:ext cx="3200400" cy="3432319"/>
          </a:xfrm>
          <a:prstGeom prst="rect">
            <a:avLst/>
          </a:prstGeom>
          <a:noFill/>
          <a:ln>
            <a:noFill/>
          </a:ln>
        </p:spPr>
        <p:txBody>
          <a:bodyPr anchorCtr="0" anchor="t" bIns="45700" lIns="91425" spcFirstLastPara="1" rIns="91425" wrap="square" tIns="45700">
            <a:normAutofit/>
          </a:bodyPr>
          <a:lstStyle>
            <a:lvl1pPr indent="-228600" lvl="0" marL="457200" algn="l">
              <a:lnSpc>
                <a:spcPct val="95000"/>
              </a:lnSpc>
              <a:spcBef>
                <a:spcPts val="1200"/>
              </a:spcBef>
              <a:spcAft>
                <a:spcPts val="0"/>
              </a:spcAft>
              <a:buSzPts val="1800"/>
              <a:buNone/>
              <a:defRPr sz="1800"/>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4" name="Google Shape;44;p3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3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7" name="Shape 47"/>
        <p:cNvGrpSpPr/>
        <p:nvPr/>
      </p:nvGrpSpPr>
      <p:grpSpPr>
        <a:xfrm>
          <a:off x="0" y="0"/>
          <a:ext cx="0" cy="0"/>
          <a:chOff x="0" y="0"/>
          <a:chExt cx="0" cy="0"/>
        </a:xfrm>
      </p:grpSpPr>
      <p:sp>
        <p:nvSpPr>
          <p:cNvPr id="48" name="Google Shape;48;p3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37"/>
          <p:cNvSpPr txBox="1"/>
          <p:nvPr>
            <p:ph idx="1" type="body"/>
          </p:nvPr>
        </p:nvSpPr>
        <p:spPr>
          <a:xfrm>
            <a:off x="1205344" y="2011680"/>
            <a:ext cx="4754880" cy="420624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50" name="Google Shape;50;p37"/>
          <p:cNvSpPr txBox="1"/>
          <p:nvPr>
            <p:ph idx="2" type="body"/>
          </p:nvPr>
        </p:nvSpPr>
        <p:spPr>
          <a:xfrm>
            <a:off x="6230391" y="2011680"/>
            <a:ext cx="4754880" cy="420624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51" name="Google Shape;51;p3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54" name="Shape 54"/>
        <p:cNvGrpSpPr/>
        <p:nvPr/>
      </p:nvGrpSpPr>
      <p:grpSpPr>
        <a:xfrm>
          <a:off x="0" y="0"/>
          <a:ext cx="0" cy="0"/>
          <a:chOff x="0" y="0"/>
          <a:chExt cx="0" cy="0"/>
        </a:xfrm>
      </p:grpSpPr>
      <p:sp>
        <p:nvSpPr>
          <p:cNvPr id="55" name="Google Shape;55;p38"/>
          <p:cNvSpPr txBox="1"/>
          <p:nvPr>
            <p:ph type="title"/>
          </p:nvPr>
        </p:nvSpPr>
        <p:spPr>
          <a:xfrm>
            <a:off x="685801" y="609601"/>
            <a:ext cx="10131427" cy="3124199"/>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3200"/>
              <a:buFont typeface="Corbel"/>
              <a:buNone/>
              <a:defRPr b="0" sz="3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8"/>
          <p:cNvSpPr txBox="1"/>
          <p:nvPr>
            <p:ph idx="1" type="body"/>
          </p:nvPr>
        </p:nvSpPr>
        <p:spPr>
          <a:xfrm>
            <a:off x="685800" y="4343400"/>
            <a:ext cx="10131428" cy="1447800"/>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sz="2000">
                <a:solidFill>
                  <a:schemeClr val="lt1"/>
                </a:solidFill>
              </a:defRPr>
            </a:lvl1pPr>
            <a:lvl2pPr indent="-228600" lvl="1" marL="914400" algn="l">
              <a:lnSpc>
                <a:spcPct val="90000"/>
              </a:lnSpc>
              <a:spcBef>
                <a:spcPts val="200"/>
              </a:spcBef>
              <a:spcAft>
                <a:spcPts val="0"/>
              </a:spcAft>
              <a:buSzPts val="1800"/>
              <a:buNone/>
              <a:defRPr sz="1800">
                <a:solidFill>
                  <a:schemeClr val="lt1"/>
                </a:solidFill>
              </a:defRPr>
            </a:lvl2pPr>
            <a:lvl3pPr indent="-228600" lvl="2" marL="1371600" algn="l">
              <a:lnSpc>
                <a:spcPct val="90000"/>
              </a:lnSpc>
              <a:spcBef>
                <a:spcPts val="400"/>
              </a:spcBef>
              <a:spcAft>
                <a:spcPts val="0"/>
              </a:spcAft>
              <a:buSzPts val="1600"/>
              <a:buNone/>
              <a:defRPr sz="1600">
                <a:solidFill>
                  <a:schemeClr val="lt1"/>
                </a:solidFill>
              </a:defRPr>
            </a:lvl3pPr>
            <a:lvl4pPr indent="-228600" lvl="3" marL="1828800" algn="l">
              <a:lnSpc>
                <a:spcPct val="90000"/>
              </a:lnSpc>
              <a:spcBef>
                <a:spcPts val="400"/>
              </a:spcBef>
              <a:spcAft>
                <a:spcPts val="0"/>
              </a:spcAft>
              <a:buSzPts val="1400"/>
              <a:buNone/>
              <a:defRPr sz="1400">
                <a:solidFill>
                  <a:schemeClr val="lt1"/>
                </a:solidFill>
              </a:defRPr>
            </a:lvl4pPr>
            <a:lvl5pPr indent="-228600" lvl="4" marL="2286000" algn="l">
              <a:lnSpc>
                <a:spcPct val="90000"/>
              </a:lnSpc>
              <a:spcBef>
                <a:spcPts val="400"/>
              </a:spcBef>
              <a:spcAft>
                <a:spcPts val="0"/>
              </a:spcAft>
              <a:buSzPts val="1400"/>
              <a:buNone/>
              <a:defRPr sz="1400">
                <a:solidFill>
                  <a:schemeClr val="lt1"/>
                </a:solidFill>
              </a:defRPr>
            </a:lvl5pPr>
            <a:lvl6pPr indent="-228600" lvl="5" marL="2743200" algn="l">
              <a:lnSpc>
                <a:spcPct val="90000"/>
              </a:lnSpc>
              <a:spcBef>
                <a:spcPts val="400"/>
              </a:spcBef>
              <a:spcAft>
                <a:spcPts val="0"/>
              </a:spcAft>
              <a:buSzPts val="1400"/>
              <a:buNone/>
              <a:defRPr sz="1400">
                <a:solidFill>
                  <a:schemeClr val="lt1"/>
                </a:solidFill>
              </a:defRPr>
            </a:lvl6pPr>
            <a:lvl7pPr indent="-228600" lvl="6" marL="3200400" algn="l">
              <a:lnSpc>
                <a:spcPct val="90000"/>
              </a:lnSpc>
              <a:spcBef>
                <a:spcPts val="400"/>
              </a:spcBef>
              <a:spcAft>
                <a:spcPts val="0"/>
              </a:spcAft>
              <a:buSzPts val="1400"/>
              <a:buNone/>
              <a:defRPr sz="1400">
                <a:solidFill>
                  <a:schemeClr val="lt1"/>
                </a:solidFill>
              </a:defRPr>
            </a:lvl7pPr>
            <a:lvl8pPr indent="-228600" lvl="7" marL="3657600" algn="l">
              <a:lnSpc>
                <a:spcPct val="90000"/>
              </a:lnSpc>
              <a:spcBef>
                <a:spcPts val="400"/>
              </a:spcBef>
              <a:spcAft>
                <a:spcPts val="0"/>
              </a:spcAft>
              <a:buSzPts val="1400"/>
              <a:buNone/>
              <a:defRPr sz="1400">
                <a:solidFill>
                  <a:schemeClr val="lt1"/>
                </a:solidFill>
              </a:defRPr>
            </a:lvl8pPr>
            <a:lvl9pPr indent="-228600" lvl="8" marL="4114800" algn="l">
              <a:lnSpc>
                <a:spcPct val="90000"/>
              </a:lnSpc>
              <a:spcBef>
                <a:spcPts val="400"/>
              </a:spcBef>
              <a:spcAft>
                <a:spcPts val="400"/>
              </a:spcAft>
              <a:buSzPts val="1400"/>
              <a:buNone/>
              <a:defRPr sz="1400">
                <a:solidFill>
                  <a:schemeClr val="lt1"/>
                </a:solidFill>
              </a:defRPr>
            </a:lvl9pPr>
          </a:lstStyle>
          <a:p/>
        </p:txBody>
      </p:sp>
      <p:sp>
        <p:nvSpPr>
          <p:cNvPr id="57" name="Google Shape;57;p3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lt1"/>
        </a:solidFill>
      </p:bgPr>
    </p:bg>
    <p:spTree>
      <p:nvGrpSpPr>
        <p:cNvPr id="60" name="Shape 60"/>
        <p:cNvGrpSpPr/>
        <p:nvPr/>
      </p:nvGrpSpPr>
      <p:grpSpPr>
        <a:xfrm>
          <a:off x="0" y="0"/>
          <a:ext cx="0" cy="0"/>
          <a:chOff x="0" y="0"/>
          <a:chExt cx="0" cy="0"/>
        </a:xfrm>
      </p:grpSpPr>
      <p:sp>
        <p:nvSpPr>
          <p:cNvPr id="61" name="Google Shape;61;p29"/>
          <p:cNvSpPr/>
          <p:nvPr/>
        </p:nvSpPr>
        <p:spPr>
          <a:xfrm>
            <a:off x="-6843" y="3887812"/>
            <a:ext cx="12195668" cy="457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29"/>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29"/>
          <p:cNvSpPr txBox="1"/>
          <p:nvPr>
            <p:ph type="ctrTitle"/>
          </p:nvPr>
        </p:nvSpPr>
        <p:spPr>
          <a:xfrm>
            <a:off x="475488" y="2166364"/>
            <a:ext cx="11247120"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lt1"/>
              </a:buClr>
              <a:buSzPts val="6000"/>
              <a:buFont typeface="Corbe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29"/>
          <p:cNvSpPr txBox="1"/>
          <p:nvPr>
            <p:ph idx="1" type="subTitle"/>
          </p:nvPr>
        </p:nvSpPr>
        <p:spPr>
          <a:xfrm>
            <a:off x="347472" y="3913632"/>
            <a:ext cx="11506200" cy="457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SzPts val="2000"/>
              <a:buNone/>
              <a:defRPr sz="2000">
                <a:solidFill>
                  <a:srgbClr val="FFFFFF"/>
                </a:solidFill>
              </a:defRPr>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65" name="Google Shape;65;p2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68" name="Shape 68"/>
        <p:cNvGrpSpPr/>
        <p:nvPr/>
      </p:nvGrpSpPr>
      <p:grpSpPr>
        <a:xfrm>
          <a:off x="0" y="0"/>
          <a:ext cx="0" cy="0"/>
          <a:chOff x="0" y="0"/>
          <a:chExt cx="0" cy="0"/>
        </a:xfrm>
      </p:grpSpPr>
      <p:sp>
        <p:nvSpPr>
          <p:cNvPr id="69" name="Google Shape;69;p34"/>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4"/>
          <p:cNvSpPr/>
          <p:nvPr/>
        </p:nvSpPr>
        <p:spPr>
          <a:xfrm>
            <a:off x="-6843" y="3887812"/>
            <a:ext cx="12195668" cy="457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34"/>
          <p:cNvSpPr txBox="1"/>
          <p:nvPr>
            <p:ph type="title"/>
          </p:nvPr>
        </p:nvSpPr>
        <p:spPr>
          <a:xfrm>
            <a:off x="475488" y="2167128"/>
            <a:ext cx="11247120" cy="173736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Corbe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34"/>
          <p:cNvSpPr txBox="1"/>
          <p:nvPr>
            <p:ph idx="1" type="body"/>
          </p:nvPr>
        </p:nvSpPr>
        <p:spPr>
          <a:xfrm>
            <a:off x="347472" y="3913212"/>
            <a:ext cx="11503152" cy="45720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rgbClr val="FFFFFF"/>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73" name="Google Shape;73;p3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3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3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dk2"/>
                </a:solidFill>
                <a:latin typeface="Corbel"/>
                <a:ea typeface="Corbel"/>
                <a:cs typeface="Corbel"/>
                <a:sym typeface="Corbel"/>
              </a:defRPr>
            </a:lvl1pPr>
            <a:lvl2pPr indent="0" lvl="1" marL="0" algn="l">
              <a:spcBef>
                <a:spcPts val="0"/>
              </a:spcBef>
              <a:buNone/>
              <a:defRPr b="0" sz="1200">
                <a:solidFill>
                  <a:schemeClr val="dk2"/>
                </a:solidFill>
                <a:latin typeface="Corbel"/>
                <a:ea typeface="Corbel"/>
                <a:cs typeface="Corbel"/>
                <a:sym typeface="Corbel"/>
              </a:defRPr>
            </a:lvl2pPr>
            <a:lvl3pPr indent="0" lvl="2" marL="0" algn="l">
              <a:spcBef>
                <a:spcPts val="0"/>
              </a:spcBef>
              <a:buNone/>
              <a:defRPr b="0" sz="1200">
                <a:solidFill>
                  <a:schemeClr val="dk2"/>
                </a:solidFill>
                <a:latin typeface="Corbel"/>
                <a:ea typeface="Corbel"/>
                <a:cs typeface="Corbel"/>
                <a:sym typeface="Corbel"/>
              </a:defRPr>
            </a:lvl3pPr>
            <a:lvl4pPr indent="0" lvl="3" marL="0" algn="l">
              <a:spcBef>
                <a:spcPts val="0"/>
              </a:spcBef>
              <a:buNone/>
              <a:defRPr b="0" sz="1200">
                <a:solidFill>
                  <a:schemeClr val="dk2"/>
                </a:solidFill>
                <a:latin typeface="Corbel"/>
                <a:ea typeface="Corbel"/>
                <a:cs typeface="Corbel"/>
                <a:sym typeface="Corbel"/>
              </a:defRPr>
            </a:lvl4pPr>
            <a:lvl5pPr indent="0" lvl="4" marL="0" algn="l">
              <a:spcBef>
                <a:spcPts val="0"/>
              </a:spcBef>
              <a:buNone/>
              <a:defRPr b="0" sz="1200">
                <a:solidFill>
                  <a:schemeClr val="dk2"/>
                </a:solidFill>
                <a:latin typeface="Corbel"/>
                <a:ea typeface="Corbel"/>
                <a:cs typeface="Corbel"/>
                <a:sym typeface="Corbel"/>
              </a:defRPr>
            </a:lvl5pPr>
            <a:lvl6pPr indent="0" lvl="5" marL="0" algn="l">
              <a:spcBef>
                <a:spcPts val="0"/>
              </a:spcBef>
              <a:buNone/>
              <a:defRPr b="0" sz="1200">
                <a:solidFill>
                  <a:schemeClr val="dk2"/>
                </a:solidFill>
                <a:latin typeface="Corbel"/>
                <a:ea typeface="Corbel"/>
                <a:cs typeface="Corbel"/>
                <a:sym typeface="Corbel"/>
              </a:defRPr>
            </a:lvl6pPr>
            <a:lvl7pPr indent="0" lvl="6" marL="0" algn="l">
              <a:spcBef>
                <a:spcPts val="0"/>
              </a:spcBef>
              <a:buNone/>
              <a:defRPr b="0" sz="1200">
                <a:solidFill>
                  <a:schemeClr val="dk2"/>
                </a:solidFill>
                <a:latin typeface="Corbel"/>
                <a:ea typeface="Corbel"/>
                <a:cs typeface="Corbel"/>
                <a:sym typeface="Corbel"/>
              </a:defRPr>
            </a:lvl7pPr>
            <a:lvl8pPr indent="0" lvl="7" marL="0" algn="l">
              <a:spcBef>
                <a:spcPts val="0"/>
              </a:spcBef>
              <a:buNone/>
              <a:defRPr b="0" sz="1200">
                <a:solidFill>
                  <a:schemeClr val="dk2"/>
                </a:solidFill>
                <a:latin typeface="Corbel"/>
                <a:ea typeface="Corbel"/>
                <a:cs typeface="Corbel"/>
                <a:sym typeface="Corbel"/>
              </a:defRPr>
            </a:lvl8pPr>
            <a:lvl9pPr indent="0" lvl="8" marL="0" algn="l">
              <a:spcBef>
                <a:spcPts val="0"/>
              </a:spcBef>
              <a:buNone/>
              <a:defRPr b="0" sz="1200">
                <a:solidFill>
                  <a:schemeClr val="dk2"/>
                </a:solidFill>
                <a:latin typeface="Corbel"/>
                <a:ea typeface="Corbel"/>
                <a:cs typeface="Corbel"/>
                <a:sym typeface="Corbe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26"/>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Corbel"/>
              <a:buNone/>
              <a:defRPr b="0" i="0" sz="4000" u="none" cap="none" strike="noStrike">
                <a:solidFill>
                  <a:schemeClr val="dk2"/>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26"/>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Corbel"/>
                <a:ea typeface="Corbel"/>
                <a:cs typeface="Corbel"/>
                <a:sym typeface="Corbe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Corbel"/>
                <a:ea typeface="Corbel"/>
                <a:cs typeface="Corbel"/>
                <a:sym typeface="Corbe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Corbel"/>
                <a:ea typeface="Corbel"/>
                <a:cs typeface="Corbel"/>
                <a:sym typeface="Corbe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9pPr>
          </a:lstStyle>
          <a:p/>
        </p:txBody>
      </p:sp>
      <p:sp>
        <p:nvSpPr>
          <p:cNvPr id="13" name="Google Shape;13;p2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lt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9pPr>
          </a:lstStyle>
          <a:p/>
        </p:txBody>
      </p:sp>
      <p:sp>
        <p:nvSpPr>
          <p:cNvPr id="14" name="Google Shape;14;p2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9pPr>
          </a:lstStyle>
          <a:p/>
        </p:txBody>
      </p:sp>
      <p:sp>
        <p:nvSpPr>
          <p:cNvPr id="15" name="Google Shape;15;p2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lt1"/>
                </a:solidFill>
                <a:latin typeface="Corbel"/>
                <a:ea typeface="Corbel"/>
                <a:cs typeface="Corbel"/>
                <a:sym typeface="Corbel"/>
              </a:defRPr>
            </a:lvl1pPr>
            <a:lvl2pPr indent="0" lvl="1" marL="0" marR="0" rtl="0" algn="l">
              <a:spcBef>
                <a:spcPts val="0"/>
              </a:spcBef>
              <a:buNone/>
              <a:defRPr b="0" i="0" sz="1200" u="none" cap="none" strike="noStrike">
                <a:solidFill>
                  <a:schemeClr val="lt1"/>
                </a:solidFill>
                <a:latin typeface="Corbel"/>
                <a:ea typeface="Corbel"/>
                <a:cs typeface="Corbel"/>
                <a:sym typeface="Corbel"/>
              </a:defRPr>
            </a:lvl2pPr>
            <a:lvl3pPr indent="0" lvl="2" marL="0" marR="0" rtl="0" algn="l">
              <a:spcBef>
                <a:spcPts val="0"/>
              </a:spcBef>
              <a:buNone/>
              <a:defRPr b="0" i="0" sz="1200" u="none" cap="none" strike="noStrike">
                <a:solidFill>
                  <a:schemeClr val="lt1"/>
                </a:solidFill>
                <a:latin typeface="Corbel"/>
                <a:ea typeface="Corbel"/>
                <a:cs typeface="Corbel"/>
                <a:sym typeface="Corbel"/>
              </a:defRPr>
            </a:lvl3pPr>
            <a:lvl4pPr indent="0" lvl="3" marL="0" marR="0" rtl="0" algn="l">
              <a:spcBef>
                <a:spcPts val="0"/>
              </a:spcBef>
              <a:buNone/>
              <a:defRPr b="0" i="0" sz="1200" u="none" cap="none" strike="noStrike">
                <a:solidFill>
                  <a:schemeClr val="lt1"/>
                </a:solidFill>
                <a:latin typeface="Corbel"/>
                <a:ea typeface="Corbel"/>
                <a:cs typeface="Corbel"/>
                <a:sym typeface="Corbel"/>
              </a:defRPr>
            </a:lvl4pPr>
            <a:lvl5pPr indent="0" lvl="4" marL="0" marR="0" rtl="0" algn="l">
              <a:spcBef>
                <a:spcPts val="0"/>
              </a:spcBef>
              <a:buNone/>
              <a:defRPr b="0" i="0" sz="1200" u="none" cap="none" strike="noStrike">
                <a:solidFill>
                  <a:schemeClr val="lt1"/>
                </a:solidFill>
                <a:latin typeface="Corbel"/>
                <a:ea typeface="Corbel"/>
                <a:cs typeface="Corbel"/>
                <a:sym typeface="Corbel"/>
              </a:defRPr>
            </a:lvl5pPr>
            <a:lvl6pPr indent="0" lvl="5" marL="0" marR="0" rtl="0" algn="l">
              <a:spcBef>
                <a:spcPts val="0"/>
              </a:spcBef>
              <a:buNone/>
              <a:defRPr b="0" i="0" sz="1200" u="none" cap="none" strike="noStrike">
                <a:solidFill>
                  <a:schemeClr val="lt1"/>
                </a:solidFill>
                <a:latin typeface="Corbel"/>
                <a:ea typeface="Corbel"/>
                <a:cs typeface="Corbel"/>
                <a:sym typeface="Corbel"/>
              </a:defRPr>
            </a:lvl6pPr>
            <a:lvl7pPr indent="0" lvl="6" marL="0" marR="0" rtl="0" algn="l">
              <a:spcBef>
                <a:spcPts val="0"/>
              </a:spcBef>
              <a:buNone/>
              <a:defRPr b="0" i="0" sz="1200" u="none" cap="none" strike="noStrike">
                <a:solidFill>
                  <a:schemeClr val="lt1"/>
                </a:solidFill>
                <a:latin typeface="Corbel"/>
                <a:ea typeface="Corbel"/>
                <a:cs typeface="Corbel"/>
                <a:sym typeface="Corbel"/>
              </a:defRPr>
            </a:lvl7pPr>
            <a:lvl8pPr indent="0" lvl="7" marL="0" marR="0" rtl="0" algn="l">
              <a:spcBef>
                <a:spcPts val="0"/>
              </a:spcBef>
              <a:buNone/>
              <a:defRPr b="0" i="0" sz="1200" u="none" cap="none" strike="noStrike">
                <a:solidFill>
                  <a:schemeClr val="lt1"/>
                </a:solidFill>
                <a:latin typeface="Corbel"/>
                <a:ea typeface="Corbel"/>
                <a:cs typeface="Corbel"/>
                <a:sym typeface="Corbel"/>
              </a:defRPr>
            </a:lvl8pPr>
            <a:lvl9pPr indent="0" lvl="8" marL="0" marR="0" rtl="0" algn="l">
              <a:spcBef>
                <a:spcPts val="0"/>
              </a:spcBef>
              <a:buNone/>
              <a:defRPr b="0" i="0" sz="1200" u="none" cap="none" strike="noStrike">
                <a:solidFill>
                  <a:schemeClr val="lt1"/>
                </a:solidFill>
                <a:latin typeface="Corbel"/>
                <a:ea typeface="Corbel"/>
                <a:cs typeface="Corbel"/>
                <a:sym typeface="Corbe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6" name="Shape 96"/>
        <p:cNvGrpSpPr/>
        <p:nvPr/>
      </p:nvGrpSpPr>
      <p:grpSpPr>
        <a:xfrm>
          <a:off x="0" y="0"/>
          <a:ext cx="0" cy="0"/>
          <a:chOff x="0" y="0"/>
          <a:chExt cx="0" cy="0"/>
        </a:xfrm>
      </p:grpSpPr>
      <p:sp>
        <p:nvSpPr>
          <p:cNvPr id="97" name="Google Shape;97;p28"/>
          <p:cNvSpPr/>
          <p:nvPr/>
        </p:nvSpPr>
        <p:spPr>
          <a:xfrm>
            <a:off x="483" y="176109"/>
            <a:ext cx="12188952" cy="1645919"/>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2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Corbel"/>
              <a:buNone/>
              <a:defRPr b="0" i="0" sz="4000" u="none" cap="none" strike="noStrike">
                <a:solidFill>
                  <a:schemeClr val="lt2"/>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9" name="Google Shape;99;p28"/>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Corbel"/>
                <a:ea typeface="Corbel"/>
                <a:cs typeface="Corbel"/>
                <a:sym typeface="Corbel"/>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Corbel"/>
                <a:ea typeface="Corbel"/>
                <a:cs typeface="Corbel"/>
                <a:sym typeface="Corbel"/>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Corbel"/>
                <a:ea typeface="Corbel"/>
                <a:cs typeface="Corbel"/>
                <a:sym typeface="Corbel"/>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Corbel"/>
                <a:ea typeface="Corbel"/>
                <a:cs typeface="Corbel"/>
                <a:sym typeface="Corbel"/>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Corbel"/>
                <a:ea typeface="Corbel"/>
                <a:cs typeface="Corbel"/>
                <a:sym typeface="Corbel"/>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Corbel"/>
                <a:ea typeface="Corbel"/>
                <a:cs typeface="Corbel"/>
                <a:sym typeface="Corbel"/>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Corbel"/>
                <a:ea typeface="Corbel"/>
                <a:cs typeface="Corbel"/>
                <a:sym typeface="Corbel"/>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Corbel"/>
                <a:ea typeface="Corbel"/>
                <a:cs typeface="Corbel"/>
                <a:sym typeface="Corbel"/>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Corbel"/>
                <a:ea typeface="Corbel"/>
                <a:cs typeface="Corbel"/>
                <a:sym typeface="Corbel"/>
              </a:defRPr>
            </a:lvl9pPr>
          </a:lstStyle>
          <a:p/>
        </p:txBody>
      </p:sp>
      <p:sp>
        <p:nvSpPr>
          <p:cNvPr id="100" name="Google Shape;100;p2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sz="1050">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01" name="Google Shape;101;p2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1050">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02" name="Google Shape;102;p2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sz="1200" u="none">
                <a:solidFill>
                  <a:schemeClr val="dk1"/>
                </a:solidFill>
                <a:latin typeface="Corbel"/>
                <a:ea typeface="Corbel"/>
                <a:cs typeface="Corbel"/>
                <a:sym typeface="Corbel"/>
              </a:defRPr>
            </a:lvl1pPr>
            <a:lvl2pPr indent="0" lvl="1" marL="0" marR="0" rtl="0" algn="l">
              <a:spcBef>
                <a:spcPts val="0"/>
              </a:spcBef>
              <a:buNone/>
              <a:defRPr b="0" sz="1200" u="none">
                <a:solidFill>
                  <a:schemeClr val="dk1"/>
                </a:solidFill>
                <a:latin typeface="Corbel"/>
                <a:ea typeface="Corbel"/>
                <a:cs typeface="Corbel"/>
                <a:sym typeface="Corbel"/>
              </a:defRPr>
            </a:lvl2pPr>
            <a:lvl3pPr indent="0" lvl="2" marL="0" marR="0" rtl="0" algn="l">
              <a:spcBef>
                <a:spcPts val="0"/>
              </a:spcBef>
              <a:buNone/>
              <a:defRPr b="0" sz="1200" u="none">
                <a:solidFill>
                  <a:schemeClr val="dk1"/>
                </a:solidFill>
                <a:latin typeface="Corbel"/>
                <a:ea typeface="Corbel"/>
                <a:cs typeface="Corbel"/>
                <a:sym typeface="Corbel"/>
              </a:defRPr>
            </a:lvl3pPr>
            <a:lvl4pPr indent="0" lvl="3" marL="0" marR="0" rtl="0" algn="l">
              <a:spcBef>
                <a:spcPts val="0"/>
              </a:spcBef>
              <a:buNone/>
              <a:defRPr b="0" sz="1200" u="none">
                <a:solidFill>
                  <a:schemeClr val="dk1"/>
                </a:solidFill>
                <a:latin typeface="Corbel"/>
                <a:ea typeface="Corbel"/>
                <a:cs typeface="Corbel"/>
                <a:sym typeface="Corbel"/>
              </a:defRPr>
            </a:lvl4pPr>
            <a:lvl5pPr indent="0" lvl="4" marL="0" marR="0" rtl="0" algn="l">
              <a:spcBef>
                <a:spcPts val="0"/>
              </a:spcBef>
              <a:buNone/>
              <a:defRPr b="0" sz="1200" u="none">
                <a:solidFill>
                  <a:schemeClr val="dk1"/>
                </a:solidFill>
                <a:latin typeface="Corbel"/>
                <a:ea typeface="Corbel"/>
                <a:cs typeface="Corbel"/>
                <a:sym typeface="Corbel"/>
              </a:defRPr>
            </a:lvl5pPr>
            <a:lvl6pPr indent="0" lvl="5" marL="0" marR="0" rtl="0" algn="l">
              <a:spcBef>
                <a:spcPts val="0"/>
              </a:spcBef>
              <a:buNone/>
              <a:defRPr b="0" sz="1200" u="none">
                <a:solidFill>
                  <a:schemeClr val="dk1"/>
                </a:solidFill>
                <a:latin typeface="Corbel"/>
                <a:ea typeface="Corbel"/>
                <a:cs typeface="Corbel"/>
                <a:sym typeface="Corbel"/>
              </a:defRPr>
            </a:lvl6pPr>
            <a:lvl7pPr indent="0" lvl="6" marL="0" marR="0" rtl="0" algn="l">
              <a:spcBef>
                <a:spcPts val="0"/>
              </a:spcBef>
              <a:buNone/>
              <a:defRPr b="0" sz="1200" u="none">
                <a:solidFill>
                  <a:schemeClr val="dk1"/>
                </a:solidFill>
                <a:latin typeface="Corbel"/>
                <a:ea typeface="Corbel"/>
                <a:cs typeface="Corbel"/>
                <a:sym typeface="Corbel"/>
              </a:defRPr>
            </a:lvl7pPr>
            <a:lvl8pPr indent="0" lvl="7" marL="0" marR="0" rtl="0" algn="l">
              <a:spcBef>
                <a:spcPts val="0"/>
              </a:spcBef>
              <a:buNone/>
              <a:defRPr b="0" sz="1200" u="none">
                <a:solidFill>
                  <a:schemeClr val="dk1"/>
                </a:solidFill>
                <a:latin typeface="Corbel"/>
                <a:ea typeface="Corbel"/>
                <a:cs typeface="Corbel"/>
                <a:sym typeface="Corbel"/>
              </a:defRPr>
            </a:lvl8pPr>
            <a:lvl9pPr indent="0" lvl="8" marL="0" marR="0" rtl="0" algn="l">
              <a:spcBef>
                <a:spcPts val="0"/>
              </a:spcBef>
              <a:buNone/>
              <a:defRPr b="0" sz="1200" u="none">
                <a:solidFill>
                  <a:schemeClr val="dk1"/>
                </a:solidFill>
                <a:latin typeface="Corbel"/>
                <a:ea typeface="Corbel"/>
                <a:cs typeface="Corbel"/>
                <a:sym typeface="Corbe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docs.google.com/forms/d/e/1FAIpQLSe81FPe_OfpTNz8AqR9wuOK_RIYVAi8iIYtkVudRq_DhnP0_g/viewformhttps:/docs.google.com/forms/d/e/1FAIpQLSe81FPe_OfpTNz8AqR9wuOK_RIYVAi8iIYtkVudRq_DhnP0_g/viewfor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1" Type="http://schemas.openxmlformats.org/officeDocument/2006/relationships/hyperlink" Target="mailto:psjohnson@cps.edu" TargetMode="External"/><Relationship Id="rId10" Type="http://schemas.openxmlformats.org/officeDocument/2006/relationships/hyperlink" Target="mailto:mgmunoz4@cps.edu" TargetMode="External"/><Relationship Id="rId13" Type="http://schemas.openxmlformats.org/officeDocument/2006/relationships/hyperlink" Target="mailto:mdossous@cps.edu" TargetMode="External"/><Relationship Id="rId12" Type="http://schemas.openxmlformats.org/officeDocument/2006/relationships/hyperlink" Target="mailto:veinfante@cps.edu" TargetMode="External"/><Relationship Id="rId1" Type="http://schemas.openxmlformats.org/officeDocument/2006/relationships/slideLayout" Target="../slideLayouts/slideLayout6.xml"/><Relationship Id="rId2" Type="http://schemas.openxmlformats.org/officeDocument/2006/relationships/notesSlide" Target="../notesSlides/notesSlide24.xml"/><Relationship Id="rId3" Type="http://schemas.openxmlformats.org/officeDocument/2006/relationships/hyperlink" Target="mailto:erosenfeld@cps.edu" TargetMode="External"/><Relationship Id="rId4" Type="http://schemas.openxmlformats.org/officeDocument/2006/relationships/hyperlink" Target="mailto:lpkniskern@cps.edu" TargetMode="External"/><Relationship Id="rId9" Type="http://schemas.openxmlformats.org/officeDocument/2006/relationships/hyperlink" Target="mailto:ccarreto@cps.edu" TargetMode="External"/><Relationship Id="rId15" Type="http://schemas.openxmlformats.org/officeDocument/2006/relationships/hyperlink" Target="mailto:gmullons@cps.edu" TargetMode="External"/><Relationship Id="rId14" Type="http://schemas.openxmlformats.org/officeDocument/2006/relationships/hyperlink" Target="mailto:aalemieuxseals@cps.edu" TargetMode="External"/><Relationship Id="rId5" Type="http://schemas.openxmlformats.org/officeDocument/2006/relationships/hyperlink" Target="mailto:pprice@cps.edu" TargetMode="External"/><Relationship Id="rId6" Type="http://schemas.openxmlformats.org/officeDocument/2006/relationships/hyperlink" Target="mailto:bspond@cps.edu" TargetMode="External"/><Relationship Id="rId7" Type="http://schemas.openxmlformats.org/officeDocument/2006/relationships/hyperlink" Target="mailto:jjmaldonado@cps.edu" TargetMode="External"/><Relationship Id="rId8" Type="http://schemas.openxmlformats.org/officeDocument/2006/relationships/hyperlink" Target="mailto:kvpender@cps.edu"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
          <p:cNvSpPr txBox="1"/>
          <p:nvPr/>
        </p:nvSpPr>
        <p:spPr>
          <a:xfrm>
            <a:off x="464695" y="0"/>
            <a:ext cx="11377535" cy="683264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4400" u="none" cap="none" strike="noStrike">
                <a:solidFill>
                  <a:schemeClr val="lt1"/>
                </a:solidFill>
                <a:latin typeface="Corbel"/>
                <a:ea typeface="Corbel"/>
                <a:cs typeface="Corbel"/>
                <a:sym typeface="Corbel"/>
              </a:rPr>
              <a:t>🙠 🙢</a:t>
            </a:r>
            <a:endParaRPr b="0" i="0" sz="4400" u="none" cap="none" strike="noStrike">
              <a:solidFill>
                <a:schemeClr val="lt1"/>
              </a:solidFill>
              <a:latin typeface="Corbel"/>
              <a:ea typeface="Corbel"/>
              <a:cs typeface="Corbel"/>
              <a:sym typeface="Corbel"/>
            </a:endParaRPr>
          </a:p>
          <a:p>
            <a:pPr indent="0" lvl="0" marL="0" marR="0" rtl="0" algn="l">
              <a:spcBef>
                <a:spcPts val="0"/>
              </a:spcBef>
              <a:spcAft>
                <a:spcPts val="0"/>
              </a:spcAft>
              <a:buNone/>
            </a:pPr>
            <a:r>
              <a:rPr b="1" i="0" lang="en-US" sz="3600" u="none" cap="none" strike="noStrike">
                <a:solidFill>
                  <a:schemeClr val="lt1"/>
                </a:solidFill>
                <a:latin typeface="Corbel"/>
                <a:ea typeface="Corbel"/>
                <a:cs typeface="Corbel"/>
                <a:sym typeface="Corbel"/>
              </a:rPr>
              <a:t>Parents,</a:t>
            </a:r>
            <a:endParaRPr/>
          </a:p>
          <a:p>
            <a:pPr indent="0" lvl="0" marL="0" marR="0" rtl="0" algn="l">
              <a:spcBef>
                <a:spcPts val="0"/>
              </a:spcBef>
              <a:spcAft>
                <a:spcPts val="0"/>
              </a:spcAft>
              <a:buNone/>
            </a:pPr>
            <a:r>
              <a:t/>
            </a:r>
            <a:endParaRPr sz="2400">
              <a:solidFill>
                <a:schemeClr val="lt1"/>
              </a:solidFill>
              <a:latin typeface="Corbel"/>
              <a:ea typeface="Corbel"/>
              <a:cs typeface="Corbel"/>
              <a:sym typeface="Corbel"/>
            </a:endParaRPr>
          </a:p>
          <a:p>
            <a:pPr indent="0" lvl="0" marL="0" marR="0" rtl="0" algn="l">
              <a:spcBef>
                <a:spcPts val="0"/>
              </a:spcBef>
              <a:spcAft>
                <a:spcPts val="0"/>
              </a:spcAft>
              <a:buNone/>
            </a:pPr>
            <a:r>
              <a:rPr lang="en-US" sz="2200">
                <a:solidFill>
                  <a:schemeClr val="lt1"/>
                </a:solidFill>
                <a:latin typeface="Corbel"/>
                <a:ea typeface="Corbel"/>
                <a:cs typeface="Corbel"/>
                <a:sym typeface="Corbel"/>
              </a:rPr>
              <a:t>Welcome to the 20-21 school year!  These are unprecedented times.  We could not have  prepared for these changes.  However, the best thing about people is that we can adapt, we can be resilient and we can learn.  Parents, thank you for engaging with your administrator, with your children's teachers, with parent leaders and with the CPS school community to reach the goal we all have in common – </a:t>
            </a:r>
            <a:r>
              <a:rPr b="1" lang="en-US" sz="2200" u="sng">
                <a:solidFill>
                  <a:schemeClr val="lt1"/>
                </a:solidFill>
                <a:latin typeface="Corbel"/>
                <a:ea typeface="Corbel"/>
                <a:cs typeface="Corbel"/>
                <a:sym typeface="Corbel"/>
              </a:rPr>
              <a:t>to support our children in achieving their highest  academic potential</a:t>
            </a:r>
            <a:r>
              <a:rPr b="1" lang="en-US" sz="2200">
                <a:solidFill>
                  <a:schemeClr val="lt1"/>
                </a:solidFill>
                <a:latin typeface="Corbel"/>
                <a:ea typeface="Corbel"/>
                <a:cs typeface="Corbel"/>
                <a:sym typeface="Corbel"/>
              </a:rPr>
              <a:t>.  </a:t>
            </a:r>
            <a:r>
              <a:rPr lang="en-US" sz="2200">
                <a:solidFill>
                  <a:schemeClr val="lt1"/>
                </a:solidFill>
                <a:latin typeface="Corbel"/>
                <a:ea typeface="Corbel"/>
                <a:cs typeface="Corbel"/>
                <a:sym typeface="Corbel"/>
              </a:rPr>
              <a:t>The district has responded by trying  to providing support to you, our heroes.  The FACE2 office has prepared various initiatives and tools to keep you informed and connected with the larger CPS family.  We have made thousands of calls to inform you, as well as to understand your needs.  Please take advantage of these supports and continue to communicate with us about how to improve.   </a:t>
            </a:r>
            <a:endParaRPr/>
          </a:p>
          <a:p>
            <a:pPr indent="0" lvl="0" marL="0" marR="0" rtl="0" algn="l">
              <a:spcBef>
                <a:spcPts val="0"/>
              </a:spcBef>
              <a:spcAft>
                <a:spcPts val="0"/>
              </a:spcAft>
              <a:buNone/>
            </a:pPr>
            <a:r>
              <a:t/>
            </a:r>
            <a:endParaRPr sz="2200">
              <a:solidFill>
                <a:schemeClr val="lt1"/>
              </a:solidFill>
              <a:latin typeface="Corbel"/>
              <a:ea typeface="Corbel"/>
              <a:cs typeface="Corbel"/>
              <a:sym typeface="Corbel"/>
            </a:endParaRPr>
          </a:p>
          <a:p>
            <a:pPr indent="0" lvl="0" marL="0" marR="0" rtl="0" algn="l">
              <a:spcBef>
                <a:spcPts val="0"/>
              </a:spcBef>
              <a:spcAft>
                <a:spcPts val="0"/>
              </a:spcAft>
              <a:buNone/>
            </a:pPr>
            <a:r>
              <a:rPr lang="en-US" sz="2200">
                <a:solidFill>
                  <a:schemeClr val="lt1"/>
                </a:solidFill>
                <a:latin typeface="Corbel"/>
                <a:ea typeface="Corbel"/>
                <a:cs typeface="Corbel"/>
                <a:sym typeface="Corbel"/>
              </a:rPr>
              <a:t>By working together we can get through this, and  we can also learn from these times, share our knowledge, support each other and come together to create stronger more resilient students, our future.   </a:t>
            </a:r>
            <a:endParaRPr/>
          </a:p>
          <a:p>
            <a:pPr indent="0" lvl="0" marL="0" marR="0" rtl="0" algn="l">
              <a:spcBef>
                <a:spcPts val="0"/>
              </a:spcBef>
              <a:spcAft>
                <a:spcPts val="0"/>
              </a:spcAft>
              <a:buNone/>
            </a:pPr>
            <a:r>
              <a:t/>
            </a:r>
            <a:endParaRPr b="1" sz="2400">
              <a:solidFill>
                <a:schemeClr val="lt1"/>
              </a:solidFill>
              <a:latin typeface="Corbel"/>
              <a:ea typeface="Corbel"/>
              <a:cs typeface="Corbel"/>
              <a:sym typeface="Corbel"/>
            </a:endParaRPr>
          </a:p>
          <a:p>
            <a:pPr indent="0" lvl="0" marL="0" marR="0" rtl="0" algn="l">
              <a:spcBef>
                <a:spcPts val="0"/>
              </a:spcBef>
              <a:spcAft>
                <a:spcPts val="0"/>
              </a:spcAft>
              <a:buNone/>
            </a:pPr>
            <a:r>
              <a:rPr b="1" lang="en-US" sz="2400">
                <a:solidFill>
                  <a:schemeClr val="lt1"/>
                </a:solidFill>
                <a:latin typeface="Corbel"/>
                <a:ea typeface="Corbel"/>
                <a:cs typeface="Corbel"/>
                <a:sym typeface="Corbel"/>
              </a:rPr>
              <a:t>Office of Family &amp; Community Office in Education (FACE2)</a:t>
            </a:r>
            <a:endParaRPr b="1" sz="2400">
              <a:solidFill>
                <a:schemeClr val="lt1"/>
              </a:solidFill>
              <a:latin typeface="Corbel"/>
              <a:ea typeface="Corbel"/>
              <a:cs typeface="Corbel"/>
              <a:sym typeface="Corbe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0"/>
          <p:cNvSpPr txBox="1"/>
          <p:nvPr>
            <p:ph type="title"/>
          </p:nvPr>
        </p:nvSpPr>
        <p:spPr>
          <a:xfrm>
            <a:off x="183588" y="254196"/>
            <a:ext cx="12008411"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OUR TITLE I PARENT ENGAGEMENT ALLOCATION</a:t>
            </a:r>
            <a:endParaRPr/>
          </a:p>
        </p:txBody>
      </p:sp>
      <p:sp>
        <p:nvSpPr>
          <p:cNvPr id="192" name="Google Shape;192;p10"/>
          <p:cNvSpPr txBox="1"/>
          <p:nvPr/>
        </p:nvSpPr>
        <p:spPr>
          <a:xfrm>
            <a:off x="838200" y="2952750"/>
            <a:ext cx="10077450"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6000">
                <a:solidFill>
                  <a:schemeClr val="lt1"/>
                </a:solidFill>
                <a:latin typeface="Corbel"/>
                <a:ea typeface="Corbel"/>
                <a:cs typeface="Corbel"/>
                <a:sym typeface="Corbel"/>
              </a:rPr>
              <a:t>$5034.67</a:t>
            </a:r>
            <a:endParaRPr sz="6000">
              <a:solidFill>
                <a:schemeClr val="lt1"/>
              </a:solidFill>
              <a:latin typeface="Corbel"/>
              <a:ea typeface="Corbel"/>
              <a:cs typeface="Corbel"/>
              <a:sym typeface="Corbe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1"/>
          <p:cNvSpPr txBox="1"/>
          <p:nvPr>
            <p:ph type="title"/>
          </p:nvPr>
        </p:nvSpPr>
        <p:spPr>
          <a:xfrm>
            <a:off x="194310" y="32540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HOW DO WE USE THE FUNDS?</a:t>
            </a:r>
            <a:endParaRPr/>
          </a:p>
        </p:txBody>
      </p:sp>
      <p:sp>
        <p:nvSpPr>
          <p:cNvPr id="199" name="Google Shape;199;p11"/>
          <p:cNvSpPr txBox="1"/>
          <p:nvPr>
            <p:ph idx="1" type="body"/>
          </p:nvPr>
        </p:nvSpPr>
        <p:spPr>
          <a:xfrm>
            <a:off x="232618" y="2044244"/>
            <a:ext cx="4472327" cy="69313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800"/>
              <a:buNone/>
            </a:pPr>
            <a:r>
              <a:rPr lang="en-US" sz="2800"/>
              <a:t>What are </a:t>
            </a:r>
            <a:r>
              <a:rPr lang="en-US" sz="2800" u="sng"/>
              <a:t>our</a:t>
            </a:r>
            <a:r>
              <a:rPr lang="en-US" sz="2800"/>
              <a:t> needs?</a:t>
            </a:r>
            <a:endParaRPr sz="2800"/>
          </a:p>
        </p:txBody>
      </p:sp>
      <p:sp>
        <p:nvSpPr>
          <p:cNvPr id="200" name="Google Shape;200;p11"/>
          <p:cNvSpPr txBox="1"/>
          <p:nvPr>
            <p:ph idx="2" type="body"/>
          </p:nvPr>
        </p:nvSpPr>
        <p:spPr>
          <a:xfrm>
            <a:off x="232618" y="2947457"/>
            <a:ext cx="4853732" cy="3439488"/>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2800"/>
              <a:buChar char="▪"/>
            </a:pPr>
            <a:r>
              <a:rPr lang="en-US" sz="2800"/>
              <a:t>Think about what is most urgent.</a:t>
            </a:r>
            <a:endParaRPr/>
          </a:p>
          <a:p>
            <a:pPr indent="-182880" lvl="0" marL="182880" rtl="0" algn="l">
              <a:lnSpc>
                <a:spcPct val="90000"/>
              </a:lnSpc>
              <a:spcBef>
                <a:spcPts val="1400"/>
              </a:spcBef>
              <a:spcAft>
                <a:spcPts val="0"/>
              </a:spcAft>
              <a:buSzPts val="2800"/>
              <a:buChar char="▪"/>
            </a:pPr>
            <a:r>
              <a:rPr lang="en-US" sz="2800"/>
              <a:t>Think about the families with students most at risk of failing</a:t>
            </a:r>
            <a:endParaRPr/>
          </a:p>
          <a:p>
            <a:pPr indent="-182880" lvl="0" marL="182880" rtl="0" algn="l">
              <a:lnSpc>
                <a:spcPct val="90000"/>
              </a:lnSpc>
              <a:spcBef>
                <a:spcPts val="1400"/>
              </a:spcBef>
              <a:spcAft>
                <a:spcPts val="0"/>
              </a:spcAft>
              <a:buSzPts val="2800"/>
              <a:buChar char="▪"/>
            </a:pPr>
            <a:r>
              <a:rPr lang="en-US" sz="2800"/>
              <a:t>Think about how as many parents can benefit</a:t>
            </a:r>
            <a:endParaRPr/>
          </a:p>
          <a:p>
            <a:pPr indent="-43179" lvl="0" marL="182880" rtl="0" algn="l">
              <a:lnSpc>
                <a:spcPct val="90000"/>
              </a:lnSpc>
              <a:spcBef>
                <a:spcPts val="1400"/>
              </a:spcBef>
              <a:spcAft>
                <a:spcPts val="0"/>
              </a:spcAft>
              <a:buSzPts val="2200"/>
              <a:buNone/>
            </a:pPr>
            <a:r>
              <a:t/>
            </a:r>
            <a:endParaRPr sz="2200"/>
          </a:p>
          <a:p>
            <a:pPr indent="-43179" lvl="0" marL="182880" rtl="0" algn="l">
              <a:lnSpc>
                <a:spcPct val="90000"/>
              </a:lnSpc>
              <a:spcBef>
                <a:spcPts val="1400"/>
              </a:spcBef>
              <a:spcAft>
                <a:spcPts val="0"/>
              </a:spcAft>
              <a:buSzPts val="2200"/>
              <a:buNone/>
            </a:pPr>
            <a:r>
              <a:t/>
            </a:r>
            <a:endParaRPr/>
          </a:p>
        </p:txBody>
      </p:sp>
      <p:sp>
        <p:nvSpPr>
          <p:cNvPr id="201" name="Google Shape;201;p11"/>
          <p:cNvSpPr txBox="1"/>
          <p:nvPr>
            <p:ph idx="3" type="body"/>
          </p:nvPr>
        </p:nvSpPr>
        <p:spPr>
          <a:xfrm>
            <a:off x="5487250" y="2008489"/>
            <a:ext cx="5923700" cy="69207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2800"/>
              <a:buNone/>
            </a:pPr>
            <a:r>
              <a:rPr lang="en-US" sz="2800"/>
              <a:t>How can we use the funds? Amounts? What  are your ideas?</a:t>
            </a:r>
            <a:endParaRPr sz="2800"/>
          </a:p>
        </p:txBody>
      </p:sp>
      <p:sp>
        <p:nvSpPr>
          <p:cNvPr id="202" name="Google Shape;202;p11"/>
          <p:cNvSpPr txBox="1"/>
          <p:nvPr>
            <p:ph idx="4" type="body"/>
          </p:nvPr>
        </p:nvSpPr>
        <p:spPr>
          <a:xfrm>
            <a:off x="5607975" y="2991851"/>
            <a:ext cx="6223800" cy="3866100"/>
          </a:xfrm>
          <a:prstGeom prst="rect">
            <a:avLst/>
          </a:prstGeom>
          <a:noFill/>
          <a:ln>
            <a:noFill/>
          </a:ln>
        </p:spPr>
        <p:txBody>
          <a:bodyPr anchorCtr="0" anchor="t" bIns="45700" lIns="91425" spcFirstLastPara="1" rIns="91425" wrap="square" tIns="45700">
            <a:normAutofit/>
          </a:bodyPr>
          <a:lstStyle/>
          <a:p>
            <a:pPr indent="-355600" lvl="0" marL="457200" rtl="0" algn="l">
              <a:lnSpc>
                <a:spcPct val="90000"/>
              </a:lnSpc>
              <a:spcBef>
                <a:spcPts val="0"/>
              </a:spcBef>
              <a:spcAft>
                <a:spcPts val="0"/>
              </a:spcAft>
              <a:buSzPts val="2000"/>
              <a:buAutoNum type="arabicPeriod"/>
            </a:pPr>
            <a:r>
              <a:rPr lang="en-US" sz="2600"/>
              <a:t>Resources for Parents / Guardians College Applications (Umoja)</a:t>
            </a:r>
            <a:endParaRPr sz="2000"/>
          </a:p>
          <a:p>
            <a:pPr indent="-355600" lvl="0" marL="457200" rtl="0" algn="l">
              <a:lnSpc>
                <a:spcPct val="90000"/>
              </a:lnSpc>
              <a:spcBef>
                <a:spcPts val="0"/>
              </a:spcBef>
              <a:spcAft>
                <a:spcPts val="0"/>
              </a:spcAft>
              <a:buSzPts val="2000"/>
              <a:buAutoNum type="arabicPeriod"/>
            </a:pPr>
            <a:r>
              <a:rPr lang="en-US" sz="2600"/>
              <a:t>Learn how to use Parent Portal</a:t>
            </a:r>
            <a:endParaRPr sz="2000"/>
          </a:p>
          <a:p>
            <a:pPr indent="-355600" lvl="0" marL="457200" rtl="0" algn="l">
              <a:lnSpc>
                <a:spcPct val="90000"/>
              </a:lnSpc>
              <a:spcBef>
                <a:spcPts val="0"/>
              </a:spcBef>
              <a:spcAft>
                <a:spcPts val="0"/>
              </a:spcAft>
              <a:buSzPts val="2000"/>
              <a:buAutoNum type="arabicPeriod"/>
            </a:pPr>
            <a:r>
              <a:rPr lang="en-US" sz="2000"/>
              <a:t>Personalized Lessons to teach Google Meet</a:t>
            </a:r>
            <a:endParaRPr sz="2000"/>
          </a:p>
          <a:p>
            <a:pPr indent="-393700" lvl="0" marL="457200" rtl="0" algn="l">
              <a:lnSpc>
                <a:spcPct val="90000"/>
              </a:lnSpc>
              <a:spcBef>
                <a:spcPts val="0"/>
              </a:spcBef>
              <a:spcAft>
                <a:spcPts val="0"/>
              </a:spcAft>
              <a:buSzPts val="2600"/>
              <a:buAutoNum type="arabicPeriod"/>
            </a:pPr>
            <a:r>
              <a:rPr lang="en-US" sz="2600"/>
              <a:t>Do people have supplies?</a:t>
            </a:r>
            <a:endParaRPr sz="2600"/>
          </a:p>
          <a:p>
            <a:pPr indent="-393700" lvl="0" marL="457200" rtl="0" algn="l">
              <a:lnSpc>
                <a:spcPct val="90000"/>
              </a:lnSpc>
              <a:spcBef>
                <a:spcPts val="0"/>
              </a:spcBef>
              <a:spcAft>
                <a:spcPts val="0"/>
              </a:spcAft>
              <a:buSzPts val="2600"/>
              <a:buAutoNum type="arabicPeriod"/>
            </a:pPr>
            <a:r>
              <a:rPr lang="en-US" sz="2600"/>
              <a:t>Creating YouTube Videos to help parents get e-mail &amp; use aspen on Mobile</a:t>
            </a:r>
            <a:endParaRPr sz="2600"/>
          </a:p>
          <a:p>
            <a:pPr indent="-393700" lvl="0" marL="457200" rtl="0" algn="l">
              <a:lnSpc>
                <a:spcPct val="90000"/>
              </a:lnSpc>
              <a:spcBef>
                <a:spcPts val="0"/>
              </a:spcBef>
              <a:spcAft>
                <a:spcPts val="0"/>
              </a:spcAft>
              <a:buSzPts val="2600"/>
              <a:buAutoNum type="arabicPeriod"/>
            </a:pPr>
            <a:r>
              <a:rPr lang="en-US" sz="2600"/>
              <a:t>Headphones (LSC)</a:t>
            </a:r>
            <a:endParaRPr sz="2600"/>
          </a:p>
          <a:p>
            <a:pPr indent="-393700" lvl="0" marL="457200" rtl="0" algn="l">
              <a:lnSpc>
                <a:spcPct val="90000"/>
              </a:lnSpc>
              <a:spcBef>
                <a:spcPts val="0"/>
              </a:spcBef>
              <a:spcAft>
                <a:spcPts val="0"/>
              </a:spcAft>
              <a:buSzPts val="2600"/>
              <a:buAutoNum type="arabicPeriod"/>
            </a:pPr>
            <a:r>
              <a:rPr lang="en-US" sz="2600"/>
              <a:t>Mental Health Presentation</a:t>
            </a:r>
            <a:endParaRPr sz="2600"/>
          </a:p>
          <a:p>
            <a:pPr indent="-393700" lvl="0" marL="457200" rtl="0" algn="l">
              <a:lnSpc>
                <a:spcPct val="90000"/>
              </a:lnSpc>
              <a:spcBef>
                <a:spcPts val="0"/>
              </a:spcBef>
              <a:spcAft>
                <a:spcPts val="0"/>
              </a:spcAft>
              <a:buSzPts val="2600"/>
              <a:buAutoNum type="arabicPeriod"/>
            </a:pPr>
            <a:r>
              <a:rPr lang="en-US" sz="2600"/>
              <a:t>Virtual Yoga</a:t>
            </a:r>
            <a:endParaRPr sz="2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2"/>
          <p:cNvSpPr txBox="1"/>
          <p:nvPr>
            <p:ph type="title"/>
          </p:nvPr>
        </p:nvSpPr>
        <p:spPr>
          <a:xfrm>
            <a:off x="0" y="233050"/>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WHAT IS ALLOWED?  WHAT ISN’T?</a:t>
            </a:r>
            <a:endParaRPr/>
          </a:p>
        </p:txBody>
      </p:sp>
      <p:sp>
        <p:nvSpPr>
          <p:cNvPr id="209" name="Google Shape;209;p12"/>
          <p:cNvSpPr txBox="1"/>
          <p:nvPr>
            <p:ph idx="1" type="body"/>
          </p:nvPr>
        </p:nvSpPr>
        <p:spPr>
          <a:xfrm>
            <a:off x="204623" y="2000431"/>
            <a:ext cx="5116904" cy="693135"/>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2800"/>
              <a:buNone/>
            </a:pPr>
            <a:r>
              <a:rPr lang="en-US" sz="2800"/>
              <a:t>ALLOWED</a:t>
            </a:r>
            <a:endParaRPr sz="2800"/>
          </a:p>
        </p:txBody>
      </p:sp>
      <p:sp>
        <p:nvSpPr>
          <p:cNvPr id="210" name="Google Shape;210;p12"/>
          <p:cNvSpPr txBox="1"/>
          <p:nvPr>
            <p:ph idx="2" type="body"/>
          </p:nvPr>
        </p:nvSpPr>
        <p:spPr>
          <a:xfrm>
            <a:off x="385635" y="2693566"/>
            <a:ext cx="4754880" cy="3566160"/>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2800"/>
              <a:buChar char="▪"/>
            </a:pPr>
            <a:r>
              <a:rPr lang="en-US" sz="2800"/>
              <a:t>Materials to send home</a:t>
            </a:r>
            <a:endParaRPr/>
          </a:p>
          <a:p>
            <a:pPr indent="-182880" lvl="0" marL="182880" rtl="0" algn="l">
              <a:lnSpc>
                <a:spcPct val="90000"/>
              </a:lnSpc>
              <a:spcBef>
                <a:spcPts val="1400"/>
              </a:spcBef>
              <a:spcAft>
                <a:spcPts val="0"/>
              </a:spcAft>
              <a:buSzPts val="2800"/>
              <a:buChar char="▪"/>
            </a:pPr>
            <a:r>
              <a:rPr lang="en-US" sz="2800"/>
              <a:t>Stipends for teachers or staff to help (for parents, not sVirtual Workshops</a:t>
            </a:r>
            <a:endParaRPr/>
          </a:p>
          <a:p>
            <a:pPr indent="-182880" lvl="0" marL="182880" rtl="0" algn="l">
              <a:lnSpc>
                <a:spcPct val="90000"/>
              </a:lnSpc>
              <a:spcBef>
                <a:spcPts val="1400"/>
              </a:spcBef>
              <a:spcAft>
                <a:spcPts val="0"/>
              </a:spcAft>
              <a:buSzPts val="2800"/>
              <a:buChar char="▪"/>
            </a:pPr>
            <a:r>
              <a:rPr lang="en-US" sz="2800"/>
              <a:t>Memberships for virtual resources</a:t>
            </a:r>
            <a:endParaRPr/>
          </a:p>
          <a:p>
            <a:pPr indent="-43179" lvl="0" marL="182880" rtl="0" algn="l">
              <a:lnSpc>
                <a:spcPct val="90000"/>
              </a:lnSpc>
              <a:spcBef>
                <a:spcPts val="1400"/>
              </a:spcBef>
              <a:spcAft>
                <a:spcPts val="0"/>
              </a:spcAft>
              <a:buSzPts val="2200"/>
              <a:buNone/>
            </a:pPr>
            <a:r>
              <a:t/>
            </a:r>
            <a:endParaRPr/>
          </a:p>
          <a:p>
            <a:pPr indent="-43179" lvl="0" marL="182880" rtl="0" algn="l">
              <a:lnSpc>
                <a:spcPct val="90000"/>
              </a:lnSpc>
              <a:spcBef>
                <a:spcPts val="1400"/>
              </a:spcBef>
              <a:spcAft>
                <a:spcPts val="0"/>
              </a:spcAft>
              <a:buSzPts val="2200"/>
              <a:buNone/>
            </a:pPr>
            <a:r>
              <a:t/>
            </a:r>
            <a:endParaRPr/>
          </a:p>
          <a:p>
            <a:pPr indent="-43179" lvl="0" marL="182880" rtl="0" algn="l">
              <a:lnSpc>
                <a:spcPct val="90000"/>
              </a:lnSpc>
              <a:spcBef>
                <a:spcPts val="1400"/>
              </a:spcBef>
              <a:spcAft>
                <a:spcPts val="0"/>
              </a:spcAft>
              <a:buSzPts val="2200"/>
              <a:buNone/>
            </a:pPr>
            <a:r>
              <a:t/>
            </a:r>
            <a:endParaRPr/>
          </a:p>
        </p:txBody>
      </p:sp>
      <p:sp>
        <p:nvSpPr>
          <p:cNvPr id="211" name="Google Shape;211;p12"/>
          <p:cNvSpPr txBox="1"/>
          <p:nvPr>
            <p:ph idx="3" type="body"/>
          </p:nvPr>
        </p:nvSpPr>
        <p:spPr>
          <a:xfrm>
            <a:off x="6035600" y="2039871"/>
            <a:ext cx="4474028" cy="69207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800"/>
              <a:buNone/>
            </a:pPr>
            <a:r>
              <a:rPr lang="en-US" sz="2800"/>
              <a:t>NOT ALLOWED</a:t>
            </a:r>
            <a:endParaRPr sz="2800"/>
          </a:p>
        </p:txBody>
      </p:sp>
      <p:sp>
        <p:nvSpPr>
          <p:cNvPr id="212" name="Google Shape;212;p12"/>
          <p:cNvSpPr txBox="1"/>
          <p:nvPr>
            <p:ph idx="4" type="body"/>
          </p:nvPr>
        </p:nvSpPr>
        <p:spPr>
          <a:xfrm>
            <a:off x="5922584" y="2713955"/>
            <a:ext cx="4700059" cy="2906179"/>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2800"/>
              <a:buChar char="▪"/>
            </a:pPr>
            <a:r>
              <a:rPr lang="en-US" sz="2800"/>
              <a:t>Food</a:t>
            </a:r>
            <a:endParaRPr/>
          </a:p>
          <a:p>
            <a:pPr indent="-182880" lvl="0" marL="182880" rtl="0" algn="l">
              <a:lnSpc>
                <a:spcPct val="90000"/>
              </a:lnSpc>
              <a:spcBef>
                <a:spcPts val="1400"/>
              </a:spcBef>
              <a:spcAft>
                <a:spcPts val="0"/>
              </a:spcAft>
              <a:buSzPts val="2800"/>
              <a:buChar char="▪"/>
            </a:pPr>
            <a:r>
              <a:rPr lang="en-US" sz="2800"/>
              <a:t>Furniture for parent rooms</a:t>
            </a:r>
            <a:endParaRPr/>
          </a:p>
          <a:p>
            <a:pPr indent="-182880" lvl="0" marL="182880" rtl="0" algn="l">
              <a:lnSpc>
                <a:spcPct val="90000"/>
              </a:lnSpc>
              <a:spcBef>
                <a:spcPts val="1400"/>
              </a:spcBef>
              <a:spcAft>
                <a:spcPts val="0"/>
              </a:spcAft>
              <a:buSzPts val="2800"/>
              <a:buChar char="▪"/>
            </a:pPr>
            <a:r>
              <a:rPr lang="en-US" sz="2800"/>
              <a:t>Gift Cards </a:t>
            </a:r>
            <a:endParaRPr/>
          </a:p>
          <a:p>
            <a:pPr indent="-182880" lvl="0" marL="182880" rtl="0" algn="l">
              <a:lnSpc>
                <a:spcPct val="90000"/>
              </a:lnSpc>
              <a:spcBef>
                <a:spcPts val="1400"/>
              </a:spcBef>
              <a:spcAft>
                <a:spcPts val="0"/>
              </a:spcAft>
              <a:buSzPts val="2800"/>
              <a:buChar char="▪"/>
            </a:pPr>
            <a:r>
              <a:rPr lang="en-US" sz="2800"/>
              <a:t>Field Trips</a:t>
            </a:r>
            <a:endParaRPr/>
          </a:p>
          <a:p>
            <a:pPr indent="-43179" lvl="0" marL="182880" rtl="0" algn="l">
              <a:lnSpc>
                <a:spcPct val="90000"/>
              </a:lnSpc>
              <a:spcBef>
                <a:spcPts val="1400"/>
              </a:spcBef>
              <a:spcAft>
                <a:spcPts val="0"/>
              </a:spcAft>
              <a:buSzPts val="2200"/>
              <a:buNone/>
            </a:pPr>
            <a:r>
              <a:t/>
            </a:r>
            <a:endParaRPr/>
          </a:p>
          <a:p>
            <a:pPr indent="-43179" lvl="0" marL="182880" rtl="0" algn="l">
              <a:lnSpc>
                <a:spcPct val="90000"/>
              </a:lnSpc>
              <a:spcBef>
                <a:spcPts val="1400"/>
              </a:spcBef>
              <a:spcAft>
                <a:spcPts val="0"/>
              </a:spcAft>
              <a:buSzPts val="2200"/>
              <a:buNone/>
            </a:pPr>
            <a:r>
              <a:t/>
            </a:r>
            <a:endParaRPr/>
          </a:p>
        </p:txBody>
      </p:sp>
      <p:sp>
        <p:nvSpPr>
          <p:cNvPr id="213" name="Google Shape;213;p12"/>
          <p:cNvSpPr/>
          <p:nvPr/>
        </p:nvSpPr>
        <p:spPr>
          <a:xfrm>
            <a:off x="7631430" y="355266"/>
            <a:ext cx="4305300" cy="1386544"/>
          </a:xfrm>
          <a:prstGeom prst="roundRect">
            <a:avLst>
              <a:gd fmla="val 16667" name="adj"/>
            </a:avLst>
          </a:prstGeom>
          <a:solidFill>
            <a:schemeClr val="accent1"/>
          </a:solidFill>
          <a:ln cap="flat" cmpd="sng" w="12700">
            <a:solidFill>
              <a:srgbClr val="BA8C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lt1"/>
                </a:solidFill>
                <a:latin typeface="Corbel"/>
                <a:ea typeface="Corbel"/>
                <a:cs typeface="Corbel"/>
                <a:sym typeface="Corbel"/>
              </a:rPr>
              <a:t>Because of remote learning allowable &amp; non-allowable has changed…</a:t>
            </a:r>
            <a:endParaRPr b="1" sz="2400">
              <a:solidFill>
                <a:schemeClr val="lt1"/>
              </a:solidFill>
              <a:latin typeface="Corbel"/>
              <a:ea typeface="Corbel"/>
              <a:cs typeface="Corbel"/>
              <a:sym typeface="Corbe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3"/>
          <p:cNvSpPr txBox="1"/>
          <p:nvPr>
            <p:ph type="title"/>
          </p:nvPr>
        </p:nvSpPr>
        <p:spPr>
          <a:xfrm>
            <a:off x="185447" y="265994"/>
            <a:ext cx="10157354" cy="175260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b="1" lang="en-US"/>
              <a:t>FACE 2 FACE</a:t>
            </a:r>
            <a:br>
              <a:rPr lang="en-US"/>
            </a:br>
            <a:r>
              <a:rPr lang="en-US" sz="2200">
                <a:latin typeface="Century Gothic"/>
                <a:ea typeface="Century Gothic"/>
                <a:cs typeface="Century Gothic"/>
                <a:sym typeface="Century Gothic"/>
              </a:rPr>
              <a:t>A SERIES OF VIRTUAL OFFERINGS TO SUPPORT CPS FAMILIES DURING A TIME WHEN ROLES ARE EXPANDED AND CHALLENGING.  WE HAVE OFFERED OVER 100 SESSIONS IN VARIOUS AREAS:</a:t>
            </a:r>
            <a:endParaRPr/>
          </a:p>
        </p:txBody>
      </p:sp>
      <p:sp>
        <p:nvSpPr>
          <p:cNvPr id="220" name="Google Shape;220;p13"/>
          <p:cNvSpPr txBox="1"/>
          <p:nvPr>
            <p:ph idx="1" type="body"/>
          </p:nvPr>
        </p:nvSpPr>
        <p:spPr>
          <a:xfrm>
            <a:off x="839471" y="2116320"/>
            <a:ext cx="5358103" cy="4470400"/>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SzPts val="715"/>
              <a:buNone/>
            </a:pPr>
            <a:r>
              <a:t/>
            </a:r>
            <a:endParaRPr sz="715">
              <a:latin typeface="Century Gothic"/>
              <a:ea typeface="Century Gothic"/>
              <a:cs typeface="Century Gothic"/>
              <a:sym typeface="Century Gothic"/>
            </a:endParaRPr>
          </a:p>
          <a:p>
            <a:pPr indent="-342900" lvl="0" marL="342900" rtl="0" algn="l">
              <a:lnSpc>
                <a:spcPct val="70000"/>
              </a:lnSpc>
              <a:spcBef>
                <a:spcPts val="1400"/>
              </a:spcBef>
              <a:spcAft>
                <a:spcPts val="0"/>
              </a:spcAft>
              <a:buSzPts val="2405"/>
              <a:buFont typeface="Noto Sans Symbols"/>
              <a:buChar char="✔"/>
            </a:pPr>
            <a:r>
              <a:rPr lang="en-US" sz="2405">
                <a:latin typeface="Century Gothic"/>
                <a:ea typeface="Century Gothic"/>
                <a:cs typeface="Century Gothic"/>
                <a:sym typeface="Century Gothic"/>
              </a:rPr>
              <a:t>Academic Supports</a:t>
            </a:r>
            <a:endParaRPr/>
          </a:p>
          <a:p>
            <a:pPr indent="-342900" lvl="0" marL="342900" rtl="0" algn="l">
              <a:lnSpc>
                <a:spcPct val="70000"/>
              </a:lnSpc>
              <a:spcBef>
                <a:spcPts val="1400"/>
              </a:spcBef>
              <a:spcAft>
                <a:spcPts val="0"/>
              </a:spcAft>
              <a:buSzPts val="2405"/>
              <a:buFont typeface="Noto Sans Symbols"/>
              <a:buChar char="✔"/>
            </a:pPr>
            <a:r>
              <a:rPr lang="en-US" sz="2405">
                <a:latin typeface="Century Gothic"/>
                <a:ea typeface="Century Gothic"/>
                <a:cs typeface="Century Gothic"/>
                <a:sym typeface="Century Gothic"/>
              </a:rPr>
              <a:t>Creative Arts</a:t>
            </a:r>
            <a:endParaRPr/>
          </a:p>
          <a:p>
            <a:pPr indent="-342900" lvl="0" marL="342900" rtl="0" algn="l">
              <a:lnSpc>
                <a:spcPct val="70000"/>
              </a:lnSpc>
              <a:spcBef>
                <a:spcPts val="1400"/>
              </a:spcBef>
              <a:spcAft>
                <a:spcPts val="0"/>
              </a:spcAft>
              <a:buSzPts val="2405"/>
              <a:buFont typeface="Noto Sans Symbols"/>
              <a:buChar char="✔"/>
            </a:pPr>
            <a:r>
              <a:rPr lang="en-US" sz="2405">
                <a:latin typeface="Century Gothic"/>
                <a:ea typeface="Century Gothic"/>
                <a:cs typeface="Century Gothic"/>
                <a:sym typeface="Century Gothic"/>
              </a:rPr>
              <a:t>Healthy Home Environments</a:t>
            </a:r>
            <a:endParaRPr/>
          </a:p>
          <a:p>
            <a:pPr indent="-342900" lvl="0" marL="342900" rtl="0" algn="l">
              <a:lnSpc>
                <a:spcPct val="70000"/>
              </a:lnSpc>
              <a:spcBef>
                <a:spcPts val="1400"/>
              </a:spcBef>
              <a:spcAft>
                <a:spcPts val="0"/>
              </a:spcAft>
              <a:buSzPts val="2405"/>
              <a:buFont typeface="Noto Sans Symbols"/>
              <a:buChar char="✔"/>
            </a:pPr>
            <a:r>
              <a:rPr lang="en-US" sz="2405">
                <a:latin typeface="Century Gothic"/>
                <a:ea typeface="Century Gothic"/>
                <a:cs typeface="Century Gothic"/>
                <a:sym typeface="Century Gothic"/>
              </a:rPr>
              <a:t>Movement &amp; Nutrition</a:t>
            </a:r>
            <a:endParaRPr/>
          </a:p>
          <a:p>
            <a:pPr indent="-342900" lvl="0" marL="342900" rtl="0" algn="l">
              <a:lnSpc>
                <a:spcPct val="70000"/>
              </a:lnSpc>
              <a:spcBef>
                <a:spcPts val="1400"/>
              </a:spcBef>
              <a:spcAft>
                <a:spcPts val="0"/>
              </a:spcAft>
              <a:buSzPts val="2405"/>
              <a:buFont typeface="Noto Sans Symbols"/>
              <a:buChar char="✔"/>
            </a:pPr>
            <a:r>
              <a:rPr lang="en-US" sz="2405">
                <a:latin typeface="Century Gothic"/>
                <a:ea typeface="Century Gothic"/>
                <a:cs typeface="Century Gothic"/>
                <a:sym typeface="Century Gothic"/>
              </a:rPr>
              <a:t>Self-Care</a:t>
            </a:r>
            <a:endParaRPr/>
          </a:p>
          <a:p>
            <a:pPr indent="-342900" lvl="0" marL="342900" rtl="0" algn="l">
              <a:lnSpc>
                <a:spcPct val="70000"/>
              </a:lnSpc>
              <a:spcBef>
                <a:spcPts val="1400"/>
              </a:spcBef>
              <a:spcAft>
                <a:spcPts val="0"/>
              </a:spcAft>
              <a:buSzPts val="2405"/>
              <a:buFont typeface="Noto Sans Symbols"/>
              <a:buChar char="✔"/>
            </a:pPr>
            <a:r>
              <a:rPr lang="en-US" sz="2405">
                <a:latin typeface="Century Gothic"/>
                <a:ea typeface="Century Gothic"/>
                <a:cs typeface="Century Gothic"/>
                <a:sym typeface="Century Gothic"/>
              </a:rPr>
              <a:t>Socio-Emotional Learning (SEL)</a:t>
            </a:r>
            <a:endParaRPr/>
          </a:p>
          <a:p>
            <a:pPr indent="-342900" lvl="0" marL="342900" rtl="0" algn="l">
              <a:lnSpc>
                <a:spcPct val="70000"/>
              </a:lnSpc>
              <a:spcBef>
                <a:spcPts val="1400"/>
              </a:spcBef>
              <a:spcAft>
                <a:spcPts val="0"/>
              </a:spcAft>
              <a:buSzPts val="2405"/>
              <a:buFont typeface="Noto Sans Symbols"/>
              <a:buChar char="✔"/>
            </a:pPr>
            <a:r>
              <a:rPr lang="en-US" sz="2405">
                <a:latin typeface="Century Gothic"/>
                <a:ea typeface="Century Gothic"/>
                <a:cs typeface="Century Gothic"/>
                <a:sym typeface="Century Gothic"/>
              </a:rPr>
              <a:t>Technology</a:t>
            </a:r>
            <a:endParaRPr/>
          </a:p>
          <a:p>
            <a:pPr indent="-342900" lvl="0" marL="342900" rtl="0" algn="l">
              <a:lnSpc>
                <a:spcPct val="70000"/>
              </a:lnSpc>
              <a:spcBef>
                <a:spcPts val="1400"/>
              </a:spcBef>
              <a:spcAft>
                <a:spcPts val="0"/>
              </a:spcAft>
              <a:buSzPts val="2405"/>
              <a:buFont typeface="Noto Sans Symbols"/>
              <a:buChar char="✔"/>
            </a:pPr>
            <a:r>
              <a:rPr lang="en-US" sz="2405">
                <a:latin typeface="Century Gothic"/>
                <a:ea typeface="Century Gothic"/>
                <a:cs typeface="Century Gothic"/>
                <a:sym typeface="Century Gothic"/>
              </a:rPr>
              <a:t>Ask An Expert</a:t>
            </a:r>
            <a:endParaRPr/>
          </a:p>
          <a:p>
            <a:pPr indent="-137477" lvl="0" marL="182880" rtl="0" algn="l">
              <a:lnSpc>
                <a:spcPct val="70000"/>
              </a:lnSpc>
              <a:spcBef>
                <a:spcPts val="1400"/>
              </a:spcBef>
              <a:spcAft>
                <a:spcPts val="0"/>
              </a:spcAft>
              <a:buSzPts val="715"/>
              <a:buNone/>
            </a:pPr>
            <a:r>
              <a:t/>
            </a:r>
            <a:endParaRPr sz="715">
              <a:latin typeface="Century Gothic"/>
              <a:ea typeface="Century Gothic"/>
              <a:cs typeface="Century Gothic"/>
              <a:sym typeface="Century Gothic"/>
            </a:endParaRPr>
          </a:p>
        </p:txBody>
      </p:sp>
      <p:sp>
        <p:nvSpPr>
          <p:cNvPr id="221" name="Google Shape;221;p13"/>
          <p:cNvSpPr/>
          <p:nvPr/>
        </p:nvSpPr>
        <p:spPr>
          <a:xfrm rot="-883756">
            <a:off x="6993128" y="2504086"/>
            <a:ext cx="4462187" cy="2657698"/>
          </a:xfrm>
          <a:prstGeom prst="flowChartPunchedTape">
            <a:avLst/>
          </a:prstGeom>
          <a:solidFill>
            <a:schemeClr val="accent3"/>
          </a:solidFill>
          <a:ln cap="flat" cmpd="sng" w="12700">
            <a:solidFill>
              <a:srgbClr val="613E2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u="sng">
                <a:solidFill>
                  <a:schemeClr val="lt1"/>
                </a:solidFill>
                <a:latin typeface="Century Gothic"/>
                <a:ea typeface="Century Gothic"/>
                <a:cs typeface="Century Gothic"/>
                <a:sym typeface="Century Gothic"/>
                <a:hlinkClick r:id="rId3">
                  <a:extLst>
                    <a:ext uri="{A12FA001-AC4F-418D-AE19-62706E023703}">
                      <ahyp:hlinkClr val="tx"/>
                    </a:ext>
                  </a:extLst>
                </a:hlinkClick>
              </a:rPr>
              <a:t>bit.ly/FACEPARENT</a:t>
            </a:r>
            <a:endParaRPr b="1" sz="3200">
              <a:solidFill>
                <a:schemeClr val="lt1"/>
              </a:solidFill>
              <a:latin typeface="Century Gothic"/>
              <a:ea typeface="Century Gothic"/>
              <a:cs typeface="Century Gothic"/>
              <a:sym typeface="Century Gothic"/>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4"/>
          <p:cNvSpPr txBox="1"/>
          <p:nvPr>
            <p:ph type="title"/>
          </p:nvPr>
        </p:nvSpPr>
        <p:spPr>
          <a:xfrm>
            <a:off x="0" y="2460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ELECTION GUIDELINES</a:t>
            </a:r>
            <a:endParaRPr/>
          </a:p>
        </p:txBody>
      </p:sp>
      <p:sp>
        <p:nvSpPr>
          <p:cNvPr id="227" name="Google Shape;227;p14"/>
          <p:cNvSpPr txBox="1"/>
          <p:nvPr>
            <p:ph idx="1" type="body"/>
          </p:nvPr>
        </p:nvSpPr>
        <p:spPr>
          <a:xfrm>
            <a:off x="552450" y="1973580"/>
            <a:ext cx="9784080" cy="4206240"/>
          </a:xfrm>
          <a:prstGeom prst="rect">
            <a:avLst/>
          </a:prstGeom>
          <a:noFill/>
          <a:ln>
            <a:noFill/>
          </a:ln>
        </p:spPr>
        <p:txBody>
          <a:bodyPr anchorCtr="0" anchor="t" bIns="45700" lIns="91425" spcFirstLastPara="1" rIns="91425" wrap="square" tIns="45700">
            <a:normAutofit/>
          </a:bodyPr>
          <a:lstStyle/>
          <a:p>
            <a:pPr indent="-203200" lvl="0" marL="182880" rtl="0" algn="l">
              <a:lnSpc>
                <a:spcPct val="90000"/>
              </a:lnSpc>
              <a:spcBef>
                <a:spcPts val="0"/>
              </a:spcBef>
              <a:spcAft>
                <a:spcPts val="0"/>
              </a:spcAft>
              <a:buSzPts val="3200"/>
              <a:buChar char="▪"/>
            </a:pPr>
            <a:r>
              <a:rPr lang="en-US" sz="3200"/>
              <a:t>Only  parents of a current child may run for office</a:t>
            </a:r>
            <a:endParaRPr/>
          </a:p>
          <a:p>
            <a:pPr indent="-203200" lvl="0" marL="182880" rtl="0" algn="l">
              <a:lnSpc>
                <a:spcPct val="90000"/>
              </a:lnSpc>
              <a:spcBef>
                <a:spcPts val="1400"/>
              </a:spcBef>
              <a:spcAft>
                <a:spcPts val="0"/>
              </a:spcAft>
              <a:buSzPts val="3200"/>
              <a:buChar char="▪"/>
            </a:pPr>
            <a:r>
              <a:rPr lang="en-US" sz="3200"/>
              <a:t>Only parents present in the virtual session may vote</a:t>
            </a:r>
            <a:endParaRPr/>
          </a:p>
          <a:p>
            <a:pPr indent="-203200" lvl="0" marL="182880" rtl="0" algn="l">
              <a:lnSpc>
                <a:spcPct val="90000"/>
              </a:lnSpc>
              <a:spcBef>
                <a:spcPts val="1400"/>
              </a:spcBef>
              <a:spcAft>
                <a:spcPts val="0"/>
              </a:spcAft>
              <a:buSzPts val="3200"/>
              <a:buChar char="▪"/>
            </a:pPr>
            <a:r>
              <a:rPr lang="en-US" sz="3200"/>
              <a:t>Parents must be present in this meeting to be considered as PAC officer candidates.</a:t>
            </a:r>
            <a:endParaRPr/>
          </a:p>
          <a:p>
            <a:pPr indent="-203200" lvl="0" marL="182880" rtl="0" algn="l">
              <a:lnSpc>
                <a:spcPct val="90000"/>
              </a:lnSpc>
              <a:spcBef>
                <a:spcPts val="1400"/>
              </a:spcBef>
              <a:spcAft>
                <a:spcPts val="0"/>
              </a:spcAft>
              <a:buSzPts val="3200"/>
              <a:buChar char="▪"/>
            </a:pPr>
            <a:r>
              <a:rPr lang="en-US" sz="3200"/>
              <a:t>Voting is to be done by entering vote in the chat section, and by visibly raising your hands and by submitting an electronic ballot.</a:t>
            </a:r>
            <a:endParaRPr sz="3200"/>
          </a:p>
          <a:p>
            <a:pPr indent="0" lvl="0" marL="182880" rtl="0" algn="l">
              <a:lnSpc>
                <a:spcPct val="90000"/>
              </a:lnSpc>
              <a:spcBef>
                <a:spcPts val="1400"/>
              </a:spcBef>
              <a:spcAft>
                <a:spcPts val="0"/>
              </a:spcAft>
              <a:buSzPts val="3200"/>
              <a:buNone/>
            </a:pPr>
            <a:r>
              <a:t/>
            </a:r>
            <a:endParaRPr sz="3200"/>
          </a:p>
          <a:p>
            <a:pPr indent="-43179" lvl="0" marL="182880" rtl="0" algn="l">
              <a:lnSpc>
                <a:spcPct val="90000"/>
              </a:lnSpc>
              <a:spcBef>
                <a:spcPts val="1400"/>
              </a:spcBef>
              <a:spcAft>
                <a:spcPts val="0"/>
              </a:spcAft>
              <a:buSzPts val="22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5"/>
          <p:cNvSpPr txBox="1"/>
          <p:nvPr>
            <p:ph type="title"/>
          </p:nvPr>
        </p:nvSpPr>
        <p:spPr>
          <a:xfrm>
            <a:off x="0" y="255555"/>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CHAIR</a:t>
            </a:r>
            <a:endParaRPr/>
          </a:p>
        </p:txBody>
      </p:sp>
      <p:sp>
        <p:nvSpPr>
          <p:cNvPr id="234" name="Google Shape;234;p15"/>
          <p:cNvSpPr txBox="1"/>
          <p:nvPr>
            <p:ph idx="1" type="body"/>
          </p:nvPr>
        </p:nvSpPr>
        <p:spPr>
          <a:xfrm>
            <a:off x="680319" y="1990305"/>
            <a:ext cx="4472327" cy="69313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200"/>
              <a:buNone/>
            </a:pPr>
            <a:r>
              <a:rPr lang="en-US" sz="3200"/>
              <a:t>Chair Responsibilities</a:t>
            </a:r>
            <a:endParaRPr sz="3200"/>
          </a:p>
        </p:txBody>
      </p:sp>
      <p:sp>
        <p:nvSpPr>
          <p:cNvPr id="235" name="Google Shape;235;p15"/>
          <p:cNvSpPr txBox="1"/>
          <p:nvPr>
            <p:ph idx="2" type="body"/>
          </p:nvPr>
        </p:nvSpPr>
        <p:spPr>
          <a:xfrm>
            <a:off x="680319" y="2683440"/>
            <a:ext cx="5165842" cy="4130102"/>
          </a:xfrm>
          <a:prstGeom prst="rect">
            <a:avLst/>
          </a:prstGeom>
          <a:noFill/>
          <a:ln>
            <a:noFill/>
          </a:ln>
        </p:spPr>
        <p:txBody>
          <a:bodyPr anchorCtr="0" anchor="t" bIns="45700" lIns="91425" spcFirstLastPara="1" rIns="91425" wrap="square" tIns="45700">
            <a:normAutofit/>
          </a:bodyPr>
          <a:lstStyle/>
          <a:p>
            <a:pPr indent="-182880" lvl="0" marL="182880" rtl="0" algn="l">
              <a:lnSpc>
                <a:spcPct val="70000"/>
              </a:lnSpc>
              <a:spcBef>
                <a:spcPts val="0"/>
              </a:spcBef>
              <a:spcAft>
                <a:spcPts val="0"/>
              </a:spcAft>
              <a:buSzPts val="1870"/>
              <a:buChar char="▪"/>
            </a:pPr>
            <a:r>
              <a:rPr lang="en-US" sz="1870"/>
              <a:t>Attend and preside at all meetings and be a spokesperson for the PAC when requested to do so</a:t>
            </a:r>
            <a:endParaRPr/>
          </a:p>
          <a:p>
            <a:pPr indent="-182880" lvl="0" marL="182880" rtl="0" algn="l">
              <a:lnSpc>
                <a:spcPct val="70000"/>
              </a:lnSpc>
              <a:spcBef>
                <a:spcPts val="1400"/>
              </a:spcBef>
              <a:spcAft>
                <a:spcPts val="0"/>
              </a:spcAft>
              <a:buSzPts val="1870"/>
              <a:buChar char="▪"/>
            </a:pPr>
            <a:r>
              <a:rPr lang="en-US" sz="1870"/>
              <a:t>Attend the monthly PAC/PLN collaborative meetings to receive Title I district updates</a:t>
            </a:r>
            <a:endParaRPr/>
          </a:p>
          <a:p>
            <a:pPr indent="-182880" lvl="0" marL="182880" rtl="0" algn="l">
              <a:lnSpc>
                <a:spcPct val="70000"/>
              </a:lnSpc>
              <a:spcBef>
                <a:spcPts val="1400"/>
              </a:spcBef>
              <a:spcAft>
                <a:spcPts val="0"/>
              </a:spcAft>
              <a:buSzPts val="1870"/>
              <a:buChar char="▪"/>
            </a:pPr>
            <a:r>
              <a:rPr lang="en-US" sz="1870"/>
              <a:t>Create all regular meeting notices and agendas in consultation with the principal, the other PAC officers, and other PAC members</a:t>
            </a:r>
            <a:endParaRPr/>
          </a:p>
          <a:p>
            <a:pPr indent="-182880" lvl="0" marL="182880" rtl="0" algn="l">
              <a:lnSpc>
                <a:spcPct val="70000"/>
              </a:lnSpc>
              <a:spcBef>
                <a:spcPts val="1400"/>
              </a:spcBef>
              <a:spcAft>
                <a:spcPts val="0"/>
              </a:spcAft>
              <a:buSzPts val="1870"/>
              <a:buChar char="▪"/>
            </a:pPr>
            <a:r>
              <a:rPr lang="en-US" sz="1870"/>
              <a:t>Call special meetings of the PAC as needed</a:t>
            </a:r>
            <a:endParaRPr/>
          </a:p>
          <a:p>
            <a:pPr indent="-182880" lvl="0" marL="182880" rtl="0" algn="l">
              <a:lnSpc>
                <a:spcPct val="70000"/>
              </a:lnSpc>
              <a:spcBef>
                <a:spcPts val="1400"/>
              </a:spcBef>
              <a:spcAft>
                <a:spcPts val="0"/>
              </a:spcAft>
              <a:buSzPts val="1870"/>
              <a:buChar char="▪"/>
            </a:pPr>
            <a:r>
              <a:rPr lang="en-US" sz="1870"/>
              <a:t>Sign all recommendations for expenditures of Title I School-wide or Targeted Assistance Program funds and Parent &amp; Family Engagement funds</a:t>
            </a:r>
            <a:endParaRPr/>
          </a:p>
          <a:p>
            <a:pPr indent="-182880" lvl="0" marL="182880" rtl="0" algn="l">
              <a:lnSpc>
                <a:spcPct val="70000"/>
              </a:lnSpc>
              <a:spcBef>
                <a:spcPts val="1400"/>
              </a:spcBef>
              <a:spcAft>
                <a:spcPts val="0"/>
              </a:spcAft>
              <a:buSzPts val="1870"/>
              <a:buChar char="▪"/>
            </a:pPr>
            <a:r>
              <a:rPr lang="en-US" sz="1870"/>
              <a:t>Ensure that all council members are fulfilling their tasks</a:t>
            </a:r>
            <a:endParaRPr/>
          </a:p>
          <a:p>
            <a:pPr indent="-64134" lvl="0" marL="182880" rtl="0" algn="l">
              <a:lnSpc>
                <a:spcPct val="70000"/>
              </a:lnSpc>
              <a:spcBef>
                <a:spcPts val="1400"/>
              </a:spcBef>
              <a:spcAft>
                <a:spcPts val="0"/>
              </a:spcAft>
              <a:buSzPts val="1870"/>
              <a:buNone/>
            </a:pPr>
            <a:r>
              <a:t/>
            </a:r>
            <a:endParaRPr sz="1870"/>
          </a:p>
        </p:txBody>
      </p:sp>
      <p:sp>
        <p:nvSpPr>
          <p:cNvPr id="236" name="Google Shape;236;p15"/>
          <p:cNvSpPr txBox="1"/>
          <p:nvPr>
            <p:ph idx="3" type="body"/>
          </p:nvPr>
        </p:nvSpPr>
        <p:spPr>
          <a:xfrm>
            <a:off x="6786777" y="2683440"/>
            <a:ext cx="4474028" cy="372352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200"/>
              <a:buNone/>
            </a:pPr>
            <a:r>
              <a:rPr lang="en-US" sz="3200"/>
              <a:t>In the chat box add your vote by typing</a:t>
            </a:r>
            <a:endParaRPr/>
          </a:p>
          <a:p>
            <a:pPr indent="0" lvl="0" marL="0" rtl="0" algn="l">
              <a:lnSpc>
                <a:spcPct val="90000"/>
              </a:lnSpc>
              <a:spcBef>
                <a:spcPts val="1400"/>
              </a:spcBef>
              <a:spcAft>
                <a:spcPts val="0"/>
              </a:spcAft>
              <a:buSzPts val="3200"/>
              <a:buNone/>
            </a:pPr>
            <a:r>
              <a:t/>
            </a:r>
            <a:endParaRPr sz="3200"/>
          </a:p>
          <a:p>
            <a:pPr indent="0" lvl="0" marL="0" rtl="0" algn="l">
              <a:lnSpc>
                <a:spcPct val="90000"/>
              </a:lnSpc>
              <a:spcBef>
                <a:spcPts val="1400"/>
              </a:spcBef>
              <a:spcAft>
                <a:spcPts val="0"/>
              </a:spcAft>
              <a:buSzPts val="3200"/>
              <a:buNone/>
            </a:pPr>
            <a:r>
              <a:rPr lang="en-US" sz="3200"/>
              <a:t>CHAIR, Name of person you are voting for</a:t>
            </a:r>
            <a:endParaRPr sz="3200"/>
          </a:p>
          <a:p>
            <a:pPr indent="0" lvl="0" marL="0" rtl="0" algn="l">
              <a:lnSpc>
                <a:spcPct val="90000"/>
              </a:lnSpc>
              <a:spcBef>
                <a:spcPts val="1400"/>
              </a:spcBef>
              <a:spcAft>
                <a:spcPts val="0"/>
              </a:spcAft>
              <a:buSzPts val="3200"/>
              <a:buNone/>
            </a:pPr>
            <a:r>
              <a:t/>
            </a:r>
            <a:endParaRPr sz="3200"/>
          </a:p>
        </p:txBody>
      </p:sp>
      <p:sp>
        <p:nvSpPr>
          <p:cNvPr id="237" name="Google Shape;237;p15"/>
          <p:cNvSpPr/>
          <p:nvPr/>
        </p:nvSpPr>
        <p:spPr>
          <a:xfrm>
            <a:off x="5846161" y="933450"/>
            <a:ext cx="6041039" cy="1524000"/>
          </a:xfrm>
          <a:prstGeom prst="ellipse">
            <a:avLst/>
          </a:prstGeom>
          <a:solidFill>
            <a:schemeClr val="accent1"/>
          </a:solidFill>
          <a:ln cap="flat" cmpd="sng" w="12700">
            <a:solidFill>
              <a:srgbClr val="BA8C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600">
                <a:solidFill>
                  <a:schemeClr val="lt1"/>
                </a:solidFill>
                <a:latin typeface="Corbel"/>
                <a:ea typeface="Corbel"/>
                <a:cs typeface="Corbel"/>
                <a:sym typeface="Corbel"/>
              </a:rPr>
              <a:t>Who is interested in this position?</a:t>
            </a:r>
            <a:endParaRPr b="1" sz="3600">
              <a:solidFill>
                <a:schemeClr val="lt1"/>
              </a:solidFill>
              <a:latin typeface="Corbel"/>
              <a:ea typeface="Corbel"/>
              <a:cs typeface="Corbel"/>
              <a:sym typeface="Corbe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6"/>
          <p:cNvSpPr txBox="1"/>
          <p:nvPr>
            <p:ph type="title"/>
          </p:nvPr>
        </p:nvSpPr>
        <p:spPr>
          <a:xfrm>
            <a:off x="0" y="307305"/>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VICE CHAIR</a:t>
            </a:r>
            <a:endParaRPr/>
          </a:p>
        </p:txBody>
      </p:sp>
      <p:sp>
        <p:nvSpPr>
          <p:cNvPr id="244" name="Google Shape;244;p16"/>
          <p:cNvSpPr txBox="1"/>
          <p:nvPr>
            <p:ph idx="1" type="body"/>
          </p:nvPr>
        </p:nvSpPr>
        <p:spPr>
          <a:xfrm>
            <a:off x="680319" y="1990305"/>
            <a:ext cx="4472327" cy="69313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960"/>
              <a:buNone/>
            </a:pPr>
            <a:r>
              <a:rPr lang="en-US" sz="2960"/>
              <a:t>Vice Chair Responsibilities</a:t>
            </a:r>
            <a:endParaRPr sz="2960"/>
          </a:p>
        </p:txBody>
      </p:sp>
      <p:sp>
        <p:nvSpPr>
          <p:cNvPr id="245" name="Google Shape;245;p16"/>
          <p:cNvSpPr txBox="1"/>
          <p:nvPr>
            <p:ph idx="2" type="body"/>
          </p:nvPr>
        </p:nvSpPr>
        <p:spPr>
          <a:xfrm>
            <a:off x="680322" y="2495550"/>
            <a:ext cx="5165842" cy="4130102"/>
          </a:xfrm>
          <a:prstGeom prst="rect">
            <a:avLst/>
          </a:prstGeom>
          <a:noFill/>
          <a:ln>
            <a:noFill/>
          </a:ln>
        </p:spPr>
        <p:txBody>
          <a:bodyPr anchorCtr="0" anchor="t" bIns="45700" lIns="91425" spcFirstLastPara="1" rIns="91425" wrap="square" tIns="45700">
            <a:normAutofit/>
          </a:bodyPr>
          <a:lstStyle/>
          <a:p>
            <a:pPr indent="-182880" lvl="0" marL="182880" rtl="0" algn="l">
              <a:lnSpc>
                <a:spcPct val="80000"/>
              </a:lnSpc>
              <a:spcBef>
                <a:spcPts val="0"/>
              </a:spcBef>
              <a:spcAft>
                <a:spcPts val="0"/>
              </a:spcAft>
              <a:buSzPts val="2200"/>
              <a:buChar char="▪"/>
            </a:pPr>
            <a:r>
              <a:rPr lang="en-US"/>
              <a:t>Provide support on all of the Chairperson’s duties and shall act on all matters in the absence of the Chairperson</a:t>
            </a:r>
            <a:endParaRPr/>
          </a:p>
          <a:p>
            <a:pPr indent="-182880" lvl="0" marL="182880" rtl="0" algn="l">
              <a:lnSpc>
                <a:spcPct val="80000"/>
              </a:lnSpc>
              <a:spcBef>
                <a:spcPts val="1400"/>
              </a:spcBef>
              <a:spcAft>
                <a:spcPts val="0"/>
              </a:spcAft>
              <a:buSzPts val="2200"/>
              <a:buChar char="▪"/>
            </a:pPr>
            <a:r>
              <a:rPr lang="en-US"/>
              <a:t>Oversee all financial matters related to the Parent &amp; Family Engagement Funds, including but not limited to PAC quarterly reports and processing of fiscal transactions with the school office (purchase order requests, transfers, etc.). All original transactional forms must be placed in the office Title I binder and duplicate copies placed in the PAC Title I Binder</a:t>
            </a:r>
            <a:endParaRPr/>
          </a:p>
          <a:p>
            <a:pPr indent="-43179" lvl="0" marL="182880" rtl="0" algn="l">
              <a:lnSpc>
                <a:spcPct val="80000"/>
              </a:lnSpc>
              <a:spcBef>
                <a:spcPts val="1400"/>
              </a:spcBef>
              <a:spcAft>
                <a:spcPts val="0"/>
              </a:spcAft>
              <a:buSzPts val="2200"/>
              <a:buNone/>
            </a:pPr>
            <a:r>
              <a:t/>
            </a:r>
            <a:endParaRPr/>
          </a:p>
        </p:txBody>
      </p:sp>
      <p:sp>
        <p:nvSpPr>
          <p:cNvPr id="246" name="Google Shape;246;p16"/>
          <p:cNvSpPr txBox="1"/>
          <p:nvPr>
            <p:ph idx="3" type="body"/>
          </p:nvPr>
        </p:nvSpPr>
        <p:spPr>
          <a:xfrm>
            <a:off x="6786777" y="2683440"/>
            <a:ext cx="4474028" cy="372352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200"/>
              <a:buNone/>
            </a:pPr>
            <a:r>
              <a:rPr lang="en-US" sz="3200"/>
              <a:t>In the chat box add your vote by typing</a:t>
            </a:r>
            <a:endParaRPr/>
          </a:p>
          <a:p>
            <a:pPr indent="0" lvl="0" marL="0" rtl="0" algn="l">
              <a:lnSpc>
                <a:spcPct val="90000"/>
              </a:lnSpc>
              <a:spcBef>
                <a:spcPts val="1400"/>
              </a:spcBef>
              <a:spcAft>
                <a:spcPts val="0"/>
              </a:spcAft>
              <a:buSzPts val="3200"/>
              <a:buNone/>
            </a:pPr>
            <a:r>
              <a:t/>
            </a:r>
            <a:endParaRPr sz="3200"/>
          </a:p>
          <a:p>
            <a:pPr indent="0" lvl="0" marL="0" rtl="0" algn="l">
              <a:lnSpc>
                <a:spcPct val="90000"/>
              </a:lnSpc>
              <a:spcBef>
                <a:spcPts val="1400"/>
              </a:spcBef>
              <a:spcAft>
                <a:spcPts val="0"/>
              </a:spcAft>
              <a:buSzPts val="3200"/>
              <a:buNone/>
            </a:pPr>
            <a:r>
              <a:rPr lang="en-US" sz="3200"/>
              <a:t>VICE CHAIR, Name of person you are voting for</a:t>
            </a:r>
            <a:endParaRPr sz="3200"/>
          </a:p>
          <a:p>
            <a:pPr indent="0" lvl="0" marL="0" rtl="0" algn="l">
              <a:lnSpc>
                <a:spcPct val="90000"/>
              </a:lnSpc>
              <a:spcBef>
                <a:spcPts val="1400"/>
              </a:spcBef>
              <a:spcAft>
                <a:spcPts val="0"/>
              </a:spcAft>
              <a:buSzPts val="3200"/>
              <a:buNone/>
            </a:pPr>
            <a:r>
              <a:t/>
            </a:r>
            <a:endParaRPr sz="3200"/>
          </a:p>
        </p:txBody>
      </p:sp>
      <p:sp>
        <p:nvSpPr>
          <p:cNvPr id="247" name="Google Shape;247;p16"/>
          <p:cNvSpPr/>
          <p:nvPr/>
        </p:nvSpPr>
        <p:spPr>
          <a:xfrm>
            <a:off x="5846161" y="933450"/>
            <a:ext cx="6041039" cy="1524000"/>
          </a:xfrm>
          <a:prstGeom prst="ellipse">
            <a:avLst/>
          </a:prstGeom>
          <a:solidFill>
            <a:schemeClr val="accent1"/>
          </a:solidFill>
          <a:ln cap="flat" cmpd="sng" w="12700">
            <a:solidFill>
              <a:srgbClr val="BA8C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600">
                <a:solidFill>
                  <a:schemeClr val="lt1"/>
                </a:solidFill>
                <a:latin typeface="Corbel"/>
                <a:ea typeface="Corbel"/>
                <a:cs typeface="Corbel"/>
                <a:sym typeface="Corbel"/>
              </a:rPr>
              <a:t>Who is interested in this position?</a:t>
            </a:r>
            <a:endParaRPr b="1" sz="3600">
              <a:solidFill>
                <a:schemeClr val="lt1"/>
              </a:solidFill>
              <a:latin typeface="Corbel"/>
              <a:ea typeface="Corbel"/>
              <a:cs typeface="Corbel"/>
              <a:sym typeface="Corbe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7"/>
          <p:cNvSpPr txBox="1"/>
          <p:nvPr>
            <p:ph type="title"/>
          </p:nvPr>
        </p:nvSpPr>
        <p:spPr>
          <a:xfrm>
            <a:off x="0" y="307305"/>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SECRETARY</a:t>
            </a:r>
            <a:endParaRPr/>
          </a:p>
        </p:txBody>
      </p:sp>
      <p:sp>
        <p:nvSpPr>
          <p:cNvPr id="254" name="Google Shape;254;p17"/>
          <p:cNvSpPr txBox="1"/>
          <p:nvPr>
            <p:ph idx="1" type="body"/>
          </p:nvPr>
        </p:nvSpPr>
        <p:spPr>
          <a:xfrm>
            <a:off x="680319" y="1990305"/>
            <a:ext cx="4472327" cy="69313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960"/>
              <a:buNone/>
            </a:pPr>
            <a:r>
              <a:rPr lang="en-US" sz="2960"/>
              <a:t>Secretary Responsibilities</a:t>
            </a:r>
            <a:endParaRPr sz="2960"/>
          </a:p>
        </p:txBody>
      </p:sp>
      <p:sp>
        <p:nvSpPr>
          <p:cNvPr id="255" name="Google Shape;255;p17"/>
          <p:cNvSpPr txBox="1"/>
          <p:nvPr>
            <p:ph idx="2" type="body"/>
          </p:nvPr>
        </p:nvSpPr>
        <p:spPr>
          <a:xfrm>
            <a:off x="680322" y="2495550"/>
            <a:ext cx="5165842" cy="4130102"/>
          </a:xfrm>
          <a:prstGeom prst="rect">
            <a:avLst/>
          </a:prstGeom>
          <a:noFill/>
          <a:ln>
            <a:noFill/>
          </a:ln>
        </p:spPr>
        <p:txBody>
          <a:bodyPr anchorCtr="0" anchor="t" bIns="45700" lIns="91425" spcFirstLastPara="1" rIns="91425" wrap="square" tIns="45700">
            <a:normAutofit/>
          </a:bodyPr>
          <a:lstStyle/>
          <a:p>
            <a:pPr indent="-182880" lvl="0" marL="182880" rtl="0" algn="l">
              <a:lnSpc>
                <a:spcPct val="80000"/>
              </a:lnSpc>
              <a:spcBef>
                <a:spcPts val="0"/>
              </a:spcBef>
              <a:spcAft>
                <a:spcPts val="0"/>
              </a:spcAft>
              <a:buSzPts val="2200"/>
              <a:buChar char="▪"/>
            </a:pPr>
            <a:r>
              <a:rPr lang="en-US"/>
              <a:t>Take written minutes at all meetings and provide written minutes of the prior meeting</a:t>
            </a:r>
            <a:endParaRPr/>
          </a:p>
          <a:p>
            <a:pPr indent="-182880" lvl="0" marL="182880" rtl="0" algn="l">
              <a:lnSpc>
                <a:spcPct val="80000"/>
              </a:lnSpc>
              <a:spcBef>
                <a:spcPts val="1400"/>
              </a:spcBef>
              <a:spcAft>
                <a:spcPts val="0"/>
              </a:spcAft>
              <a:buSzPts val="2200"/>
              <a:buChar char="▪"/>
            </a:pPr>
            <a:r>
              <a:rPr lang="en-US"/>
              <a:t>Post the public notice and agenda of all meetings at least forty-eight (48) hours before all regular and special meetings and as soon as possible for emergency meetings</a:t>
            </a:r>
            <a:endParaRPr/>
          </a:p>
          <a:p>
            <a:pPr indent="-182880" lvl="0" marL="182880" rtl="0" algn="l">
              <a:lnSpc>
                <a:spcPct val="80000"/>
              </a:lnSpc>
              <a:spcBef>
                <a:spcPts val="1400"/>
              </a:spcBef>
              <a:spcAft>
                <a:spcPts val="0"/>
              </a:spcAft>
              <a:buSzPts val="2200"/>
              <a:buChar char="▪"/>
            </a:pPr>
            <a:r>
              <a:rPr lang="en-US"/>
              <a:t>Draft all official correspondence of the PAC under the direction of the Chairperson</a:t>
            </a:r>
            <a:endParaRPr/>
          </a:p>
          <a:p>
            <a:pPr indent="-182880" lvl="0" marL="182880" rtl="0" algn="l">
              <a:lnSpc>
                <a:spcPct val="80000"/>
              </a:lnSpc>
              <a:spcBef>
                <a:spcPts val="1400"/>
              </a:spcBef>
              <a:spcAft>
                <a:spcPts val="0"/>
              </a:spcAft>
              <a:buSzPts val="2200"/>
              <a:buChar char="▪"/>
            </a:pPr>
            <a:r>
              <a:rPr lang="en-US"/>
              <a:t>Maintain a Title I Binder containing all PAC documents</a:t>
            </a:r>
            <a:endParaRPr/>
          </a:p>
        </p:txBody>
      </p:sp>
      <p:sp>
        <p:nvSpPr>
          <p:cNvPr id="256" name="Google Shape;256;p17"/>
          <p:cNvSpPr txBox="1"/>
          <p:nvPr>
            <p:ph idx="3" type="body"/>
          </p:nvPr>
        </p:nvSpPr>
        <p:spPr>
          <a:xfrm>
            <a:off x="6786777" y="2683440"/>
            <a:ext cx="4474028" cy="372352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200"/>
              <a:buNone/>
            </a:pPr>
            <a:r>
              <a:rPr lang="en-US" sz="3200"/>
              <a:t>In the chat box add your vote by typing</a:t>
            </a:r>
            <a:endParaRPr/>
          </a:p>
          <a:p>
            <a:pPr indent="0" lvl="0" marL="0" rtl="0" algn="l">
              <a:lnSpc>
                <a:spcPct val="90000"/>
              </a:lnSpc>
              <a:spcBef>
                <a:spcPts val="1400"/>
              </a:spcBef>
              <a:spcAft>
                <a:spcPts val="0"/>
              </a:spcAft>
              <a:buSzPts val="3200"/>
              <a:buNone/>
            </a:pPr>
            <a:r>
              <a:t/>
            </a:r>
            <a:endParaRPr sz="3200"/>
          </a:p>
          <a:p>
            <a:pPr indent="0" lvl="0" marL="0" rtl="0" algn="l">
              <a:lnSpc>
                <a:spcPct val="90000"/>
              </a:lnSpc>
              <a:spcBef>
                <a:spcPts val="1400"/>
              </a:spcBef>
              <a:spcAft>
                <a:spcPts val="0"/>
              </a:spcAft>
              <a:buSzPts val="3200"/>
              <a:buNone/>
            </a:pPr>
            <a:r>
              <a:rPr lang="en-US" sz="3200"/>
              <a:t>Secretary, Name of person you are voting for</a:t>
            </a:r>
            <a:endParaRPr sz="3200"/>
          </a:p>
          <a:p>
            <a:pPr indent="0" lvl="0" marL="0" rtl="0" algn="l">
              <a:lnSpc>
                <a:spcPct val="90000"/>
              </a:lnSpc>
              <a:spcBef>
                <a:spcPts val="1400"/>
              </a:spcBef>
              <a:spcAft>
                <a:spcPts val="0"/>
              </a:spcAft>
              <a:buSzPts val="3200"/>
              <a:buNone/>
            </a:pPr>
            <a:r>
              <a:t/>
            </a:r>
            <a:endParaRPr sz="3200"/>
          </a:p>
        </p:txBody>
      </p:sp>
      <p:sp>
        <p:nvSpPr>
          <p:cNvPr id="257" name="Google Shape;257;p17"/>
          <p:cNvSpPr/>
          <p:nvPr/>
        </p:nvSpPr>
        <p:spPr>
          <a:xfrm>
            <a:off x="5846161" y="933450"/>
            <a:ext cx="6041039" cy="1524000"/>
          </a:xfrm>
          <a:prstGeom prst="ellipse">
            <a:avLst/>
          </a:prstGeom>
          <a:solidFill>
            <a:schemeClr val="accent1"/>
          </a:solidFill>
          <a:ln cap="flat" cmpd="sng" w="12700">
            <a:solidFill>
              <a:srgbClr val="BA8C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600">
                <a:solidFill>
                  <a:schemeClr val="lt1"/>
                </a:solidFill>
                <a:latin typeface="Corbel"/>
                <a:ea typeface="Corbel"/>
                <a:cs typeface="Corbel"/>
                <a:sym typeface="Corbel"/>
              </a:rPr>
              <a:t>Who is interested in this position?</a:t>
            </a:r>
            <a:endParaRPr b="1" sz="3600">
              <a:solidFill>
                <a:schemeClr val="lt1"/>
              </a:solidFill>
              <a:latin typeface="Corbel"/>
              <a:ea typeface="Corbel"/>
              <a:cs typeface="Corbel"/>
              <a:sym typeface="Corbe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8"/>
          <p:cNvSpPr txBox="1"/>
          <p:nvPr>
            <p:ph type="title"/>
          </p:nvPr>
        </p:nvSpPr>
        <p:spPr>
          <a:xfrm>
            <a:off x="231369" y="307305"/>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OUTREACH COORDINATOR</a:t>
            </a:r>
            <a:endParaRPr/>
          </a:p>
        </p:txBody>
      </p:sp>
      <p:sp>
        <p:nvSpPr>
          <p:cNvPr id="264" name="Google Shape;264;p18"/>
          <p:cNvSpPr txBox="1"/>
          <p:nvPr>
            <p:ph idx="1" type="body"/>
          </p:nvPr>
        </p:nvSpPr>
        <p:spPr>
          <a:xfrm>
            <a:off x="680319" y="1990305"/>
            <a:ext cx="5968131" cy="693135"/>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SzPts val="2720"/>
              <a:buNone/>
            </a:pPr>
            <a:r>
              <a:rPr lang="en-US" sz="2720"/>
              <a:t>Outreach Coordinator Responsibilities</a:t>
            </a:r>
            <a:endParaRPr sz="2720"/>
          </a:p>
        </p:txBody>
      </p:sp>
      <p:sp>
        <p:nvSpPr>
          <p:cNvPr id="265" name="Google Shape;265;p18"/>
          <p:cNvSpPr txBox="1"/>
          <p:nvPr>
            <p:ph idx="2" type="body"/>
          </p:nvPr>
        </p:nvSpPr>
        <p:spPr>
          <a:xfrm>
            <a:off x="680322" y="2495550"/>
            <a:ext cx="5165842" cy="413010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2200"/>
              <a:buChar char="▪"/>
            </a:pPr>
            <a:r>
              <a:rPr lang="en-US"/>
              <a:t>Work with the entire PAC and school administration to help the PAC assess the unique factors impacting parent involvement at their school</a:t>
            </a:r>
            <a:endParaRPr/>
          </a:p>
          <a:p>
            <a:pPr indent="-182880" lvl="0" marL="182880" rtl="0" algn="l">
              <a:lnSpc>
                <a:spcPct val="90000"/>
              </a:lnSpc>
              <a:spcBef>
                <a:spcPts val="1400"/>
              </a:spcBef>
              <a:spcAft>
                <a:spcPts val="0"/>
              </a:spcAft>
              <a:buSzPts val="2200"/>
              <a:buChar char="▪"/>
            </a:pPr>
            <a:r>
              <a:rPr lang="en-US"/>
              <a:t>Lead the efforts to increase attendance by surveying parents on their needs</a:t>
            </a:r>
            <a:endParaRPr/>
          </a:p>
          <a:p>
            <a:pPr indent="-182880" lvl="0" marL="182880" rtl="0" algn="l">
              <a:lnSpc>
                <a:spcPct val="90000"/>
              </a:lnSpc>
              <a:spcBef>
                <a:spcPts val="1400"/>
              </a:spcBef>
              <a:spcAft>
                <a:spcPts val="0"/>
              </a:spcAft>
              <a:buSzPts val="2200"/>
              <a:buChar char="▪"/>
            </a:pPr>
            <a:r>
              <a:rPr lang="en-US"/>
              <a:t>Lead the promotion of PAC events</a:t>
            </a:r>
            <a:endParaRPr/>
          </a:p>
          <a:p>
            <a:pPr indent="-182880" lvl="0" marL="182880" rtl="0" algn="l">
              <a:lnSpc>
                <a:spcPct val="90000"/>
              </a:lnSpc>
              <a:spcBef>
                <a:spcPts val="1400"/>
              </a:spcBef>
              <a:spcAft>
                <a:spcPts val="0"/>
              </a:spcAft>
              <a:buSzPts val="2200"/>
              <a:buChar char="▪"/>
            </a:pPr>
            <a:r>
              <a:rPr lang="en-US"/>
              <a:t>Suggest creative ways to increase parent engagement</a:t>
            </a:r>
            <a:endParaRPr/>
          </a:p>
          <a:p>
            <a:pPr indent="-182880" lvl="0" marL="182880" rtl="0" algn="l">
              <a:lnSpc>
                <a:spcPct val="90000"/>
              </a:lnSpc>
              <a:spcBef>
                <a:spcPts val="1400"/>
              </a:spcBef>
              <a:spcAft>
                <a:spcPts val="0"/>
              </a:spcAft>
              <a:buSzPts val="2200"/>
              <a:buChar char="▪"/>
            </a:pPr>
            <a:r>
              <a:rPr lang="en-US"/>
              <a:t>Help evaluate PAC events</a:t>
            </a:r>
            <a:endParaRPr/>
          </a:p>
          <a:p>
            <a:pPr indent="-43179" lvl="0" marL="182880" rtl="0" algn="l">
              <a:lnSpc>
                <a:spcPct val="90000"/>
              </a:lnSpc>
              <a:spcBef>
                <a:spcPts val="1400"/>
              </a:spcBef>
              <a:spcAft>
                <a:spcPts val="0"/>
              </a:spcAft>
              <a:buSzPts val="2200"/>
              <a:buNone/>
            </a:pPr>
            <a:r>
              <a:t/>
            </a:r>
            <a:endParaRPr/>
          </a:p>
        </p:txBody>
      </p:sp>
      <p:sp>
        <p:nvSpPr>
          <p:cNvPr id="266" name="Google Shape;266;p18"/>
          <p:cNvSpPr txBox="1"/>
          <p:nvPr>
            <p:ph idx="3" type="body"/>
          </p:nvPr>
        </p:nvSpPr>
        <p:spPr>
          <a:xfrm>
            <a:off x="6786777" y="2492940"/>
            <a:ext cx="4474028" cy="372352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200"/>
              <a:buNone/>
            </a:pPr>
            <a:r>
              <a:rPr lang="en-US" sz="3200"/>
              <a:t>In the chat box add your vote by typing</a:t>
            </a:r>
            <a:endParaRPr/>
          </a:p>
          <a:p>
            <a:pPr indent="0" lvl="0" marL="0" rtl="0" algn="l">
              <a:lnSpc>
                <a:spcPct val="90000"/>
              </a:lnSpc>
              <a:spcBef>
                <a:spcPts val="1400"/>
              </a:spcBef>
              <a:spcAft>
                <a:spcPts val="0"/>
              </a:spcAft>
              <a:buSzPts val="3200"/>
              <a:buNone/>
            </a:pPr>
            <a:r>
              <a:t/>
            </a:r>
            <a:endParaRPr sz="3200"/>
          </a:p>
          <a:p>
            <a:pPr indent="0" lvl="0" marL="0" rtl="0" algn="l">
              <a:lnSpc>
                <a:spcPct val="90000"/>
              </a:lnSpc>
              <a:spcBef>
                <a:spcPts val="1400"/>
              </a:spcBef>
              <a:spcAft>
                <a:spcPts val="0"/>
              </a:spcAft>
              <a:buSzPts val="3200"/>
              <a:buNone/>
            </a:pPr>
            <a:r>
              <a:rPr lang="en-US" sz="3200"/>
              <a:t>Outreach Coordinator, Name of person you are voting for</a:t>
            </a:r>
            <a:endParaRPr sz="3200"/>
          </a:p>
          <a:p>
            <a:pPr indent="0" lvl="0" marL="0" rtl="0" algn="l">
              <a:lnSpc>
                <a:spcPct val="90000"/>
              </a:lnSpc>
              <a:spcBef>
                <a:spcPts val="1400"/>
              </a:spcBef>
              <a:spcAft>
                <a:spcPts val="0"/>
              </a:spcAft>
              <a:buSzPts val="3200"/>
              <a:buNone/>
            </a:pPr>
            <a:r>
              <a:t/>
            </a:r>
            <a:endParaRPr sz="3200"/>
          </a:p>
        </p:txBody>
      </p:sp>
      <p:sp>
        <p:nvSpPr>
          <p:cNvPr id="267" name="Google Shape;267;p18"/>
          <p:cNvSpPr/>
          <p:nvPr/>
        </p:nvSpPr>
        <p:spPr>
          <a:xfrm>
            <a:off x="5846161" y="933450"/>
            <a:ext cx="6041039" cy="1524000"/>
          </a:xfrm>
          <a:prstGeom prst="ellipse">
            <a:avLst/>
          </a:prstGeom>
          <a:solidFill>
            <a:schemeClr val="accent1"/>
          </a:solidFill>
          <a:ln cap="flat" cmpd="sng" w="12700">
            <a:solidFill>
              <a:srgbClr val="BA8C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600">
                <a:solidFill>
                  <a:schemeClr val="lt1"/>
                </a:solidFill>
                <a:latin typeface="Corbel"/>
                <a:ea typeface="Corbel"/>
                <a:cs typeface="Corbel"/>
                <a:sym typeface="Corbel"/>
              </a:rPr>
              <a:t>Who is interested in this position?</a:t>
            </a:r>
            <a:endParaRPr b="1" sz="3600">
              <a:solidFill>
                <a:schemeClr val="lt1"/>
              </a:solidFill>
              <a:latin typeface="Corbel"/>
              <a:ea typeface="Corbel"/>
              <a:cs typeface="Corbel"/>
              <a:sym typeface="Corbe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19"/>
          <p:cNvSpPr txBox="1"/>
          <p:nvPr>
            <p:ph idx="1" type="body"/>
          </p:nvPr>
        </p:nvSpPr>
        <p:spPr>
          <a:xfrm>
            <a:off x="1207007" y="2563552"/>
            <a:ext cx="9779991" cy="74309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3200"/>
              <a:buNone/>
            </a:pPr>
            <a:r>
              <a:rPr lang="en-US" sz="3200"/>
              <a:t>A few minutes  will be taken to count the votes…</a:t>
            </a:r>
            <a:endParaRPr sz="3200"/>
          </a:p>
        </p:txBody>
      </p:sp>
      <p:sp>
        <p:nvSpPr>
          <p:cNvPr id="274" name="Google Shape;274;p19"/>
          <p:cNvSpPr txBox="1"/>
          <p:nvPr>
            <p:ph type="title"/>
          </p:nvPr>
        </p:nvSpPr>
        <p:spPr>
          <a:xfrm>
            <a:off x="266700" y="22702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BALLOT COUNT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type="ctrTitle"/>
          </p:nvPr>
        </p:nvSpPr>
        <p:spPr>
          <a:xfrm>
            <a:off x="364533" y="2269014"/>
            <a:ext cx="8699765" cy="1373070"/>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chemeClr val="lt1"/>
              </a:buClr>
              <a:buSzPts val="4800"/>
              <a:buFont typeface="Corbel"/>
              <a:buNone/>
            </a:pPr>
            <a:r>
              <a:rPr lang="en-US" sz="4800"/>
              <a:t>PAC TITLE I ANNUAL ORGANIZATIONAL MEETING</a:t>
            </a:r>
            <a:endParaRPr/>
          </a:p>
        </p:txBody>
      </p:sp>
      <p:sp>
        <p:nvSpPr>
          <p:cNvPr id="130" name="Google Shape;130;p2"/>
          <p:cNvSpPr txBox="1"/>
          <p:nvPr>
            <p:ph idx="1" type="subTitle"/>
          </p:nvPr>
        </p:nvSpPr>
        <p:spPr>
          <a:xfrm>
            <a:off x="364533" y="3835196"/>
            <a:ext cx="7783074" cy="43776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b="1" lang="en-US" sz="2400"/>
              <a:t>Sullivan </a:t>
            </a:r>
            <a:r>
              <a:rPr b="1" lang="en-US" sz="2400"/>
              <a:t> High School ~ 10/1/2020</a:t>
            </a:r>
            <a:endParaRPr b="1" sz="2400"/>
          </a:p>
          <a:p>
            <a:pPr indent="0" lvl="0" marL="0" rtl="0" algn="l">
              <a:lnSpc>
                <a:spcPct val="90000"/>
              </a:lnSpc>
              <a:spcBef>
                <a:spcPts val="0"/>
              </a:spcBef>
              <a:spcAft>
                <a:spcPts val="0"/>
              </a:spcAft>
              <a:buSzPts val="2400"/>
              <a:buNone/>
            </a:pPr>
            <a:r>
              <a:t/>
            </a:r>
            <a:endParaRPr b="1" sz="2400"/>
          </a:p>
        </p:txBody>
      </p:sp>
      <p:pic>
        <p:nvPicPr>
          <p:cNvPr id="131" name="Google Shape;131;p2"/>
          <p:cNvPicPr preferRelativeResize="0"/>
          <p:nvPr/>
        </p:nvPicPr>
        <p:blipFill rotWithShape="1">
          <a:blip r:embed="rId3">
            <a:alphaModFix/>
          </a:blip>
          <a:srcRect b="0" l="0" r="0" t="0"/>
          <a:stretch/>
        </p:blipFill>
        <p:spPr>
          <a:xfrm>
            <a:off x="8554632" y="1638135"/>
            <a:ext cx="3314747" cy="3314747"/>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20"/>
          <p:cNvSpPr txBox="1"/>
          <p:nvPr>
            <p:ph type="title"/>
          </p:nvPr>
        </p:nvSpPr>
        <p:spPr>
          <a:xfrm>
            <a:off x="250419" y="2460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VOTING RESULTS…</a:t>
            </a:r>
            <a:endParaRPr/>
          </a:p>
        </p:txBody>
      </p:sp>
      <p:sp>
        <p:nvSpPr>
          <p:cNvPr id="281" name="Google Shape;281;p20"/>
          <p:cNvSpPr txBox="1"/>
          <p:nvPr>
            <p:ph idx="1" type="body"/>
          </p:nvPr>
        </p:nvSpPr>
        <p:spPr>
          <a:xfrm>
            <a:off x="730758" y="2705100"/>
            <a:ext cx="10832592" cy="3943350"/>
          </a:xfrm>
          <a:prstGeom prst="rect">
            <a:avLst/>
          </a:prstGeom>
          <a:noFill/>
          <a:ln>
            <a:noFill/>
          </a:ln>
        </p:spPr>
        <p:txBody>
          <a:bodyPr anchorCtr="0" anchor="ctr" bIns="45700" lIns="91425" spcFirstLastPara="1" rIns="91425" wrap="square" tIns="45700">
            <a:normAutofit/>
          </a:bodyPr>
          <a:lstStyle/>
          <a:p>
            <a:pPr indent="0" lvl="0" marL="0" rtl="0" algn="l">
              <a:lnSpc>
                <a:spcPct val="70000"/>
              </a:lnSpc>
              <a:spcBef>
                <a:spcPts val="0"/>
              </a:spcBef>
              <a:spcAft>
                <a:spcPts val="0"/>
              </a:spcAft>
              <a:buSzPts val="3400"/>
              <a:buNone/>
            </a:pPr>
            <a:r>
              <a:rPr lang="en-US" sz="3400"/>
              <a:t>The PAC Chair for FY21 is…</a:t>
            </a:r>
            <a:endParaRPr/>
          </a:p>
          <a:p>
            <a:pPr indent="0" lvl="0" marL="0" rtl="0" algn="l">
              <a:lnSpc>
                <a:spcPct val="70000"/>
              </a:lnSpc>
              <a:spcBef>
                <a:spcPts val="1400"/>
              </a:spcBef>
              <a:spcAft>
                <a:spcPts val="0"/>
              </a:spcAft>
              <a:buSzPts val="3400"/>
              <a:buNone/>
            </a:pPr>
            <a:r>
              <a:t/>
            </a:r>
            <a:endParaRPr sz="3400"/>
          </a:p>
          <a:p>
            <a:pPr indent="0" lvl="0" marL="0" rtl="0" algn="l">
              <a:lnSpc>
                <a:spcPct val="70000"/>
              </a:lnSpc>
              <a:spcBef>
                <a:spcPts val="1400"/>
              </a:spcBef>
              <a:spcAft>
                <a:spcPts val="0"/>
              </a:spcAft>
              <a:buSzPts val="3400"/>
              <a:buNone/>
            </a:pPr>
            <a:r>
              <a:rPr lang="en-US" sz="3400"/>
              <a:t>The PAC Vice Chair for FY21 is…</a:t>
            </a:r>
            <a:endParaRPr/>
          </a:p>
          <a:p>
            <a:pPr indent="0" lvl="0" marL="0" rtl="0" algn="l">
              <a:lnSpc>
                <a:spcPct val="70000"/>
              </a:lnSpc>
              <a:spcBef>
                <a:spcPts val="1400"/>
              </a:spcBef>
              <a:spcAft>
                <a:spcPts val="0"/>
              </a:spcAft>
              <a:buSzPts val="3400"/>
              <a:buNone/>
            </a:pPr>
            <a:r>
              <a:t/>
            </a:r>
            <a:endParaRPr sz="3400"/>
          </a:p>
          <a:p>
            <a:pPr indent="0" lvl="0" marL="0" rtl="0" algn="l">
              <a:lnSpc>
                <a:spcPct val="70000"/>
              </a:lnSpc>
              <a:spcBef>
                <a:spcPts val="1400"/>
              </a:spcBef>
              <a:spcAft>
                <a:spcPts val="0"/>
              </a:spcAft>
              <a:buSzPts val="3400"/>
              <a:buNone/>
            </a:pPr>
            <a:r>
              <a:rPr lang="en-US" sz="3400"/>
              <a:t>The PAC Secretary for FY21 is…</a:t>
            </a:r>
            <a:endParaRPr/>
          </a:p>
          <a:p>
            <a:pPr indent="0" lvl="0" marL="0" rtl="0" algn="l">
              <a:lnSpc>
                <a:spcPct val="70000"/>
              </a:lnSpc>
              <a:spcBef>
                <a:spcPts val="1400"/>
              </a:spcBef>
              <a:spcAft>
                <a:spcPts val="0"/>
              </a:spcAft>
              <a:buSzPts val="3400"/>
              <a:buNone/>
            </a:pPr>
            <a:r>
              <a:t/>
            </a:r>
            <a:endParaRPr sz="3400"/>
          </a:p>
          <a:p>
            <a:pPr indent="0" lvl="0" marL="0" rtl="0" algn="l">
              <a:lnSpc>
                <a:spcPct val="70000"/>
              </a:lnSpc>
              <a:spcBef>
                <a:spcPts val="1400"/>
              </a:spcBef>
              <a:spcAft>
                <a:spcPts val="0"/>
              </a:spcAft>
              <a:buSzPts val="3400"/>
              <a:buNone/>
            </a:pPr>
            <a:r>
              <a:rPr lang="en-US" sz="3400"/>
              <a:t>The PAC Outreach Coordinator for FY21 is…</a:t>
            </a:r>
            <a:endParaRPr sz="3400"/>
          </a:p>
          <a:p>
            <a:pPr indent="0" lvl="0" marL="0" rtl="0" algn="l">
              <a:lnSpc>
                <a:spcPct val="70000"/>
              </a:lnSpc>
              <a:spcBef>
                <a:spcPts val="1400"/>
              </a:spcBef>
              <a:spcAft>
                <a:spcPts val="0"/>
              </a:spcAft>
              <a:buSzPts val="1785"/>
              <a:buNone/>
            </a:pPr>
            <a:r>
              <a:t/>
            </a:r>
            <a:endParaRPr sz="1785"/>
          </a:p>
          <a:p>
            <a:pPr indent="0" lvl="0" marL="0" rtl="0" algn="l">
              <a:lnSpc>
                <a:spcPct val="70000"/>
              </a:lnSpc>
              <a:spcBef>
                <a:spcPts val="1400"/>
              </a:spcBef>
              <a:spcAft>
                <a:spcPts val="0"/>
              </a:spcAft>
              <a:buSzPts val="1785"/>
              <a:buNone/>
            </a:pPr>
            <a:r>
              <a:t/>
            </a:r>
            <a:endParaRPr sz="1785"/>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21"/>
          <p:cNvSpPr txBox="1"/>
          <p:nvPr>
            <p:ph type="title"/>
          </p:nvPr>
        </p:nvSpPr>
        <p:spPr>
          <a:xfrm>
            <a:off x="475488" y="2167128"/>
            <a:ext cx="11247120" cy="1737360"/>
          </a:xfrm>
          <a:prstGeom prst="rect">
            <a:avLst/>
          </a:prstGeom>
          <a:noFill/>
          <a:ln>
            <a:noFill/>
          </a:ln>
        </p:spPr>
        <p:txBody>
          <a:bodyPr anchorCtr="0" anchor="ctr" bIns="45700" lIns="91425" spcFirstLastPara="1" rIns="91425" wrap="square" tIns="45700">
            <a:noAutofit/>
          </a:bodyPr>
          <a:lstStyle/>
          <a:p>
            <a:pPr indent="0" lvl="0" marL="0" rtl="0" algn="ctr">
              <a:lnSpc>
                <a:spcPct val="80000"/>
              </a:lnSpc>
              <a:spcBef>
                <a:spcPts val="0"/>
              </a:spcBef>
              <a:spcAft>
                <a:spcPts val="0"/>
              </a:spcAft>
              <a:buClr>
                <a:schemeClr val="lt1"/>
              </a:buClr>
              <a:buSzPts val="6000"/>
              <a:buFont typeface="Corbel"/>
              <a:buNone/>
            </a:pPr>
            <a:r>
              <a:rPr lang="en-US"/>
              <a:t>CONGRATULATIONS TO THE NEW PAC!!!!</a:t>
            </a:r>
            <a:endParaRPr/>
          </a:p>
        </p:txBody>
      </p:sp>
      <p:sp>
        <p:nvSpPr>
          <p:cNvPr id="287" name="Google Shape;287;p21"/>
          <p:cNvSpPr txBox="1"/>
          <p:nvPr>
            <p:ph idx="1" type="body"/>
          </p:nvPr>
        </p:nvSpPr>
        <p:spPr>
          <a:xfrm>
            <a:off x="347472" y="3913212"/>
            <a:ext cx="11503152" cy="457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20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2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OUR MONTHLY MEETINGS</a:t>
            </a:r>
            <a:endParaRPr/>
          </a:p>
        </p:txBody>
      </p:sp>
      <p:sp>
        <p:nvSpPr>
          <p:cNvPr id="294" name="Google Shape;294;p22"/>
          <p:cNvSpPr txBox="1"/>
          <p:nvPr>
            <p:ph idx="1" type="body"/>
          </p:nvPr>
        </p:nvSpPr>
        <p:spPr>
          <a:xfrm>
            <a:off x="1202919" y="1792936"/>
            <a:ext cx="9194292" cy="74309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100"/>
              <a:buNone/>
            </a:pPr>
            <a:r>
              <a:rPr lang="en-US"/>
              <a:t>Will be held Virtually. Links will be created &amp; shared by the school</a:t>
            </a:r>
            <a:endParaRPr/>
          </a:p>
        </p:txBody>
      </p:sp>
      <p:sp>
        <p:nvSpPr>
          <p:cNvPr id="295" name="Google Shape;295;p22"/>
          <p:cNvSpPr txBox="1"/>
          <p:nvPr>
            <p:ph idx="2" type="body"/>
          </p:nvPr>
        </p:nvSpPr>
        <p:spPr>
          <a:xfrm>
            <a:off x="1207008" y="2656566"/>
            <a:ext cx="4754880" cy="3566160"/>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2200"/>
              <a:buChar char="▪"/>
            </a:pPr>
            <a:r>
              <a:rPr lang="en-US"/>
              <a:t>Meetings will be held on the following Dates:</a:t>
            </a:r>
            <a:endParaRPr/>
          </a:p>
          <a:p>
            <a:pPr indent="-182880" lvl="0" marL="182880" rtl="0" algn="l">
              <a:lnSpc>
                <a:spcPct val="90000"/>
              </a:lnSpc>
              <a:spcBef>
                <a:spcPts val="1400"/>
              </a:spcBef>
              <a:spcAft>
                <a:spcPts val="0"/>
              </a:spcAft>
              <a:buSzPts val="2200"/>
              <a:buChar char="▪"/>
            </a:pPr>
            <a:r>
              <a:rPr lang="en-US"/>
              <a:t>SEP</a:t>
            </a:r>
            <a:endParaRPr/>
          </a:p>
          <a:p>
            <a:pPr indent="-182880" lvl="0" marL="182880" rtl="0" algn="l">
              <a:lnSpc>
                <a:spcPct val="90000"/>
              </a:lnSpc>
              <a:spcBef>
                <a:spcPts val="1400"/>
              </a:spcBef>
              <a:spcAft>
                <a:spcPts val="0"/>
              </a:spcAft>
              <a:buSzPts val="2200"/>
              <a:buChar char="▪"/>
            </a:pPr>
            <a:r>
              <a:rPr lang="en-US"/>
              <a:t>OCT</a:t>
            </a:r>
            <a:endParaRPr/>
          </a:p>
          <a:p>
            <a:pPr indent="-182880" lvl="0" marL="182880" rtl="0" algn="l">
              <a:lnSpc>
                <a:spcPct val="90000"/>
              </a:lnSpc>
              <a:spcBef>
                <a:spcPts val="1400"/>
              </a:spcBef>
              <a:spcAft>
                <a:spcPts val="0"/>
              </a:spcAft>
              <a:buSzPts val="2200"/>
              <a:buChar char="▪"/>
            </a:pPr>
            <a:r>
              <a:rPr lang="en-US"/>
              <a:t>NOV</a:t>
            </a:r>
            <a:endParaRPr/>
          </a:p>
          <a:p>
            <a:pPr indent="-182880" lvl="0" marL="182880" rtl="0" algn="l">
              <a:lnSpc>
                <a:spcPct val="90000"/>
              </a:lnSpc>
              <a:spcBef>
                <a:spcPts val="1400"/>
              </a:spcBef>
              <a:spcAft>
                <a:spcPts val="0"/>
              </a:spcAft>
              <a:buSzPts val="2200"/>
              <a:buChar char="▪"/>
            </a:pPr>
            <a:r>
              <a:rPr lang="en-US"/>
              <a:t>DEC</a:t>
            </a:r>
            <a:endParaRPr/>
          </a:p>
          <a:p>
            <a:pPr indent="-182880" lvl="0" marL="182880" rtl="0" algn="l">
              <a:lnSpc>
                <a:spcPct val="90000"/>
              </a:lnSpc>
              <a:spcBef>
                <a:spcPts val="1400"/>
              </a:spcBef>
              <a:spcAft>
                <a:spcPts val="0"/>
              </a:spcAft>
              <a:buSzPts val="2200"/>
              <a:buChar char="▪"/>
            </a:pPr>
            <a:r>
              <a:rPr lang="en-US"/>
              <a:t>JAN</a:t>
            </a:r>
            <a:endParaRPr/>
          </a:p>
        </p:txBody>
      </p:sp>
      <p:sp>
        <p:nvSpPr>
          <p:cNvPr id="296" name="Google Shape;296;p22"/>
          <p:cNvSpPr txBox="1"/>
          <p:nvPr>
            <p:ph idx="2" type="body"/>
          </p:nvPr>
        </p:nvSpPr>
        <p:spPr>
          <a:xfrm>
            <a:off x="5961888" y="2656566"/>
            <a:ext cx="4754880" cy="356616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200"/>
              <a:buNone/>
            </a:pPr>
            <a:r>
              <a:rPr lang="en-US"/>
              <a:t>Meetings will be held on the following Dates:</a:t>
            </a:r>
            <a:endParaRPr/>
          </a:p>
          <a:p>
            <a:pPr indent="-182880" lvl="0" marL="182880" rtl="0" algn="l">
              <a:lnSpc>
                <a:spcPct val="90000"/>
              </a:lnSpc>
              <a:spcBef>
                <a:spcPts val="1400"/>
              </a:spcBef>
              <a:spcAft>
                <a:spcPts val="0"/>
              </a:spcAft>
              <a:buSzPts val="2200"/>
              <a:buChar char="▪"/>
            </a:pPr>
            <a:r>
              <a:rPr lang="en-US"/>
              <a:t>FEB</a:t>
            </a:r>
            <a:endParaRPr/>
          </a:p>
          <a:p>
            <a:pPr indent="-182880" lvl="0" marL="182880" rtl="0" algn="l">
              <a:lnSpc>
                <a:spcPct val="90000"/>
              </a:lnSpc>
              <a:spcBef>
                <a:spcPts val="1400"/>
              </a:spcBef>
              <a:spcAft>
                <a:spcPts val="0"/>
              </a:spcAft>
              <a:buSzPts val="2200"/>
              <a:buChar char="▪"/>
            </a:pPr>
            <a:r>
              <a:rPr lang="en-US"/>
              <a:t>MAR</a:t>
            </a:r>
            <a:endParaRPr/>
          </a:p>
          <a:p>
            <a:pPr indent="-182880" lvl="0" marL="182880" rtl="0" algn="l">
              <a:lnSpc>
                <a:spcPct val="90000"/>
              </a:lnSpc>
              <a:spcBef>
                <a:spcPts val="1400"/>
              </a:spcBef>
              <a:spcAft>
                <a:spcPts val="0"/>
              </a:spcAft>
              <a:buSzPts val="2200"/>
              <a:buChar char="▪"/>
            </a:pPr>
            <a:r>
              <a:rPr lang="en-US"/>
              <a:t>APR</a:t>
            </a:r>
            <a:endParaRPr/>
          </a:p>
          <a:p>
            <a:pPr indent="-182880" lvl="0" marL="182880" rtl="0" algn="l">
              <a:lnSpc>
                <a:spcPct val="90000"/>
              </a:lnSpc>
              <a:spcBef>
                <a:spcPts val="1400"/>
              </a:spcBef>
              <a:spcAft>
                <a:spcPts val="0"/>
              </a:spcAft>
              <a:buSzPts val="2200"/>
              <a:buChar char="▪"/>
            </a:pPr>
            <a:r>
              <a:rPr lang="en-US"/>
              <a:t>MAY</a:t>
            </a:r>
            <a:endParaRPr/>
          </a:p>
          <a:p>
            <a:pPr indent="-182880" lvl="0" marL="182880" rtl="0" algn="l">
              <a:lnSpc>
                <a:spcPct val="90000"/>
              </a:lnSpc>
              <a:spcBef>
                <a:spcPts val="1400"/>
              </a:spcBef>
              <a:spcAft>
                <a:spcPts val="0"/>
              </a:spcAft>
              <a:buSzPts val="2200"/>
              <a:buChar char="▪"/>
            </a:pPr>
            <a:r>
              <a:rPr lang="en-US"/>
              <a:t>JUNE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3"/>
          <p:cNvSpPr txBox="1"/>
          <p:nvPr>
            <p:ph type="title"/>
          </p:nvPr>
        </p:nvSpPr>
        <p:spPr>
          <a:xfrm>
            <a:off x="194872" y="284176"/>
            <a:ext cx="10792127"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SUPPORT FOR PACS </a:t>
            </a:r>
            <a:endParaRPr/>
          </a:p>
        </p:txBody>
      </p:sp>
      <p:pic>
        <p:nvPicPr>
          <p:cNvPr id="303" name="Google Shape;303;p23"/>
          <p:cNvPicPr preferRelativeResize="0"/>
          <p:nvPr>
            <p:ph idx="1" type="body"/>
          </p:nvPr>
        </p:nvPicPr>
        <p:blipFill rotWithShape="1">
          <a:blip r:embed="rId3">
            <a:alphaModFix/>
          </a:blip>
          <a:srcRect b="0" l="0" r="0" t="0"/>
          <a:stretch/>
        </p:blipFill>
        <p:spPr>
          <a:xfrm>
            <a:off x="8839200" y="2341576"/>
            <a:ext cx="2645752" cy="3177788"/>
          </a:xfrm>
          <a:prstGeom prst="rect">
            <a:avLst/>
          </a:prstGeom>
          <a:noFill/>
          <a:ln>
            <a:noFill/>
          </a:ln>
        </p:spPr>
      </p:pic>
      <p:sp>
        <p:nvSpPr>
          <p:cNvPr id="304" name="Google Shape;304;p23"/>
          <p:cNvSpPr txBox="1"/>
          <p:nvPr>
            <p:ph idx="2" type="body"/>
          </p:nvPr>
        </p:nvSpPr>
        <p:spPr>
          <a:xfrm>
            <a:off x="342900" y="2121629"/>
            <a:ext cx="8286750" cy="4488721"/>
          </a:xfrm>
          <a:prstGeom prst="rect">
            <a:avLst/>
          </a:prstGeom>
          <a:noFill/>
          <a:ln>
            <a:noFill/>
          </a:ln>
        </p:spPr>
        <p:txBody>
          <a:bodyPr anchorCtr="0" anchor="t" bIns="45700" lIns="91425" spcFirstLastPara="1" rIns="91425" wrap="square" tIns="45700">
            <a:normAutofit/>
          </a:bodyPr>
          <a:lstStyle/>
          <a:p>
            <a:pPr indent="-342900" lvl="0" marL="342900" rtl="0" algn="l">
              <a:lnSpc>
                <a:spcPct val="95000"/>
              </a:lnSpc>
              <a:spcBef>
                <a:spcPts val="0"/>
              </a:spcBef>
              <a:spcAft>
                <a:spcPts val="0"/>
              </a:spcAft>
              <a:buSzPts val="3330"/>
              <a:buFont typeface="Noto Sans Symbols"/>
              <a:buChar char="❑"/>
            </a:pPr>
            <a:r>
              <a:rPr lang="en-US" sz="3330"/>
              <a:t>Orientation Training for new PAC Members</a:t>
            </a:r>
            <a:endParaRPr/>
          </a:p>
          <a:p>
            <a:pPr indent="-342900" lvl="0" marL="342900" rtl="0" algn="l">
              <a:lnSpc>
                <a:spcPct val="95000"/>
              </a:lnSpc>
              <a:spcBef>
                <a:spcPts val="1400"/>
              </a:spcBef>
              <a:spcAft>
                <a:spcPts val="0"/>
              </a:spcAft>
              <a:buSzPts val="3330"/>
              <a:buFont typeface="Noto Sans Symbols"/>
              <a:buChar char="❑"/>
            </a:pPr>
            <a:r>
              <a:rPr lang="en-US" sz="3330"/>
              <a:t>Monthly PAC Network Meetings (contact your FACE manager to get on their mailing list)</a:t>
            </a:r>
            <a:endParaRPr/>
          </a:p>
          <a:p>
            <a:pPr indent="-342900" lvl="0" marL="342900" rtl="0" algn="l">
              <a:lnSpc>
                <a:spcPct val="95000"/>
              </a:lnSpc>
              <a:spcBef>
                <a:spcPts val="1400"/>
              </a:spcBef>
              <a:spcAft>
                <a:spcPts val="0"/>
              </a:spcAft>
              <a:buSzPts val="3330"/>
              <a:buFont typeface="Noto Sans Symbols"/>
              <a:buChar char="❑"/>
            </a:pPr>
            <a:r>
              <a:rPr lang="en-US" sz="3330"/>
              <a:t>Monthly Title I Topics</a:t>
            </a:r>
            <a:endParaRPr/>
          </a:p>
          <a:p>
            <a:pPr indent="-342900" lvl="0" marL="342900" rtl="0" algn="l">
              <a:lnSpc>
                <a:spcPct val="95000"/>
              </a:lnSpc>
              <a:spcBef>
                <a:spcPts val="1400"/>
              </a:spcBef>
              <a:spcAft>
                <a:spcPts val="0"/>
              </a:spcAft>
              <a:buSzPts val="3330"/>
              <a:buFont typeface="Noto Sans Symbols"/>
              <a:buChar char="❑"/>
            </a:pPr>
            <a:r>
              <a:rPr lang="en-US" sz="3330"/>
              <a:t>Quarterly Assistance clinics</a:t>
            </a:r>
            <a:endParaRPr/>
          </a:p>
          <a:p>
            <a:pPr indent="-342900" lvl="0" marL="342900" rtl="0" algn="l">
              <a:lnSpc>
                <a:spcPct val="95000"/>
              </a:lnSpc>
              <a:spcBef>
                <a:spcPts val="1400"/>
              </a:spcBef>
              <a:spcAft>
                <a:spcPts val="0"/>
              </a:spcAft>
              <a:buSzPts val="3330"/>
              <a:buFont typeface="Noto Sans Symbols"/>
              <a:buChar char="❑"/>
            </a:pPr>
            <a:r>
              <a:rPr lang="en-US" sz="3330"/>
              <a:t>Parent Leadership Series</a:t>
            </a:r>
            <a:endParaRPr/>
          </a:p>
          <a:p>
            <a:pPr indent="0" lvl="0" marL="0" rtl="0" algn="l">
              <a:lnSpc>
                <a:spcPct val="95000"/>
              </a:lnSpc>
              <a:spcBef>
                <a:spcPts val="1400"/>
              </a:spcBef>
              <a:spcAft>
                <a:spcPts val="0"/>
              </a:spcAft>
              <a:buSzPts val="1665"/>
              <a:buNone/>
            </a:pPr>
            <a:r>
              <a:t/>
            </a:r>
            <a:endParaRPr sz="1665"/>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24"/>
          <p:cNvSpPr txBox="1"/>
          <p:nvPr>
            <p:ph type="title"/>
          </p:nvPr>
        </p:nvSpPr>
        <p:spPr>
          <a:xfrm>
            <a:off x="133350"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b="1" lang="en-US"/>
              <a:t>STILL HAVE QUESTIONS?  </a:t>
            </a:r>
            <a:br>
              <a:rPr lang="en-US"/>
            </a:br>
            <a:r>
              <a:rPr lang="en-US"/>
              <a:t>(</a:t>
            </a:r>
            <a:r>
              <a:rPr lang="en-US" sz="3200"/>
              <a:t>CONTACT YOUR FACE MANAGER)</a:t>
            </a:r>
            <a:endParaRPr sz="3200"/>
          </a:p>
        </p:txBody>
      </p:sp>
      <p:sp>
        <p:nvSpPr>
          <p:cNvPr id="311" name="Google Shape;311;p24"/>
          <p:cNvSpPr txBox="1"/>
          <p:nvPr>
            <p:ph idx="1" type="body"/>
          </p:nvPr>
        </p:nvSpPr>
        <p:spPr>
          <a:xfrm>
            <a:off x="133350" y="2011680"/>
            <a:ext cx="6705600" cy="4846320"/>
          </a:xfrm>
          <a:prstGeom prst="rect">
            <a:avLst/>
          </a:prstGeom>
          <a:noFill/>
          <a:ln>
            <a:noFill/>
          </a:ln>
        </p:spPr>
        <p:txBody>
          <a:bodyPr anchorCtr="0" anchor="t" bIns="45700" lIns="91425" spcFirstLastPara="1" rIns="91425" wrap="square" tIns="45700">
            <a:normAutofit/>
          </a:bodyPr>
          <a:lstStyle/>
          <a:p>
            <a:pPr indent="-182880" lvl="0" marL="182880" rtl="0" algn="l">
              <a:lnSpc>
                <a:spcPct val="70000"/>
              </a:lnSpc>
              <a:spcBef>
                <a:spcPts val="0"/>
              </a:spcBef>
              <a:spcAft>
                <a:spcPts val="0"/>
              </a:spcAft>
              <a:buSzPts val="2790"/>
              <a:buChar char="▪"/>
            </a:pPr>
            <a:r>
              <a:rPr lang="en-US" sz="2790"/>
              <a:t>N1:  Ellen Rosenfeld                   </a:t>
            </a:r>
            <a:r>
              <a:rPr lang="en-US" sz="2480" u="sng">
                <a:solidFill>
                  <a:schemeClr val="hlink"/>
                </a:solidFill>
                <a:hlinkClick r:id="rId3"/>
              </a:rPr>
              <a:t>erosenfeld@cps.edu</a:t>
            </a:r>
            <a:endParaRPr sz="2790"/>
          </a:p>
          <a:p>
            <a:pPr indent="-182880" lvl="0" marL="182880" rtl="0" algn="l">
              <a:lnSpc>
                <a:spcPct val="70000"/>
              </a:lnSpc>
              <a:spcBef>
                <a:spcPts val="1400"/>
              </a:spcBef>
              <a:spcAft>
                <a:spcPts val="0"/>
              </a:spcAft>
              <a:buSzPts val="2790"/>
              <a:buChar char="▪"/>
            </a:pPr>
            <a:r>
              <a:rPr lang="en-US" sz="2790"/>
              <a:t>N2: Les Kniskern                          </a:t>
            </a:r>
            <a:r>
              <a:rPr lang="en-US" sz="2480" u="sng">
                <a:solidFill>
                  <a:schemeClr val="hlink"/>
                </a:solidFill>
                <a:hlinkClick r:id="rId4"/>
              </a:rPr>
              <a:t>lpkniskern@cps.edu</a:t>
            </a:r>
            <a:endParaRPr sz="2790"/>
          </a:p>
          <a:p>
            <a:pPr indent="-182880" lvl="0" marL="182880" rtl="0" algn="l">
              <a:lnSpc>
                <a:spcPct val="70000"/>
              </a:lnSpc>
              <a:spcBef>
                <a:spcPts val="1400"/>
              </a:spcBef>
              <a:spcAft>
                <a:spcPts val="0"/>
              </a:spcAft>
              <a:buSzPts val="2790"/>
              <a:buChar char="▪"/>
            </a:pPr>
            <a:r>
              <a:rPr lang="en-US" sz="2790"/>
              <a:t>N3:  Pam Price (interim)                 </a:t>
            </a:r>
            <a:r>
              <a:rPr lang="en-US" sz="2480" u="sng">
                <a:solidFill>
                  <a:schemeClr val="hlink"/>
                </a:solidFill>
                <a:hlinkClick r:id="rId5"/>
              </a:rPr>
              <a:t>pprice@cps.edu</a:t>
            </a:r>
            <a:endParaRPr sz="2790"/>
          </a:p>
          <a:p>
            <a:pPr indent="-182880" lvl="0" marL="182880" rtl="0" algn="l">
              <a:lnSpc>
                <a:spcPct val="70000"/>
              </a:lnSpc>
              <a:spcBef>
                <a:spcPts val="1400"/>
              </a:spcBef>
              <a:spcAft>
                <a:spcPts val="0"/>
              </a:spcAft>
              <a:buSzPts val="2790"/>
              <a:buChar char="▪"/>
            </a:pPr>
            <a:r>
              <a:rPr lang="en-US" sz="2790"/>
              <a:t>N4 : Berenice Pond                            </a:t>
            </a:r>
            <a:r>
              <a:rPr lang="en-US" sz="2480" u="sng">
                <a:solidFill>
                  <a:schemeClr val="hlink"/>
                </a:solidFill>
                <a:hlinkClick r:id="rId6"/>
              </a:rPr>
              <a:t>bspond@cps.edu</a:t>
            </a:r>
            <a:endParaRPr sz="2790"/>
          </a:p>
          <a:p>
            <a:pPr indent="-182880" lvl="0" marL="182880" rtl="0" algn="l">
              <a:lnSpc>
                <a:spcPct val="70000"/>
              </a:lnSpc>
              <a:spcBef>
                <a:spcPts val="1400"/>
              </a:spcBef>
              <a:spcAft>
                <a:spcPts val="0"/>
              </a:spcAft>
              <a:buSzPts val="2790"/>
              <a:buChar char="▪"/>
            </a:pPr>
            <a:r>
              <a:rPr lang="en-US" sz="2790"/>
              <a:t>N5:  Juan Maldonado </a:t>
            </a:r>
            <a:r>
              <a:rPr lang="en-US" sz="2480" u="sng">
                <a:solidFill>
                  <a:schemeClr val="hlink"/>
                </a:solidFill>
                <a:hlinkClick r:id="rId7"/>
              </a:rPr>
              <a:t>jjmaldonado@cps.edu</a:t>
            </a:r>
            <a:endParaRPr sz="2790"/>
          </a:p>
          <a:p>
            <a:pPr indent="-182880" lvl="0" marL="182880" rtl="0" algn="l">
              <a:lnSpc>
                <a:spcPct val="70000"/>
              </a:lnSpc>
              <a:spcBef>
                <a:spcPts val="1400"/>
              </a:spcBef>
              <a:spcAft>
                <a:spcPts val="0"/>
              </a:spcAft>
              <a:buSzPts val="2790"/>
              <a:buChar char="▪"/>
            </a:pPr>
            <a:r>
              <a:rPr lang="en-US" sz="2790"/>
              <a:t>N6: Kareem Pender (interim) </a:t>
            </a:r>
            <a:r>
              <a:rPr lang="en-US" sz="2480" u="sng">
                <a:solidFill>
                  <a:schemeClr val="hlink"/>
                </a:solidFill>
                <a:hlinkClick r:id="rId8"/>
              </a:rPr>
              <a:t>kvpender@cps.edu</a:t>
            </a:r>
            <a:endParaRPr sz="2480"/>
          </a:p>
          <a:p>
            <a:pPr indent="-182880" lvl="0" marL="182880" rtl="0" algn="l">
              <a:lnSpc>
                <a:spcPct val="70000"/>
              </a:lnSpc>
              <a:spcBef>
                <a:spcPts val="1400"/>
              </a:spcBef>
              <a:spcAft>
                <a:spcPts val="0"/>
              </a:spcAft>
              <a:buSzPts val="2790"/>
              <a:buChar char="▪"/>
            </a:pPr>
            <a:r>
              <a:rPr lang="en-US" sz="2790"/>
              <a:t>N7: Cristina Carreto </a:t>
            </a:r>
            <a:r>
              <a:rPr lang="en-US" sz="2480" u="sng">
                <a:solidFill>
                  <a:schemeClr val="hlink"/>
                </a:solidFill>
                <a:hlinkClick r:id="rId9"/>
              </a:rPr>
              <a:t>ccarreto@cps.edu</a:t>
            </a:r>
            <a:endParaRPr sz="2790"/>
          </a:p>
        </p:txBody>
      </p:sp>
      <p:sp>
        <p:nvSpPr>
          <p:cNvPr id="312" name="Google Shape;312;p24"/>
          <p:cNvSpPr txBox="1"/>
          <p:nvPr>
            <p:ph idx="2" type="body"/>
          </p:nvPr>
        </p:nvSpPr>
        <p:spPr>
          <a:xfrm>
            <a:off x="6973341" y="1985010"/>
            <a:ext cx="5066259" cy="4846320"/>
          </a:xfrm>
          <a:prstGeom prst="rect">
            <a:avLst/>
          </a:prstGeom>
          <a:noFill/>
          <a:ln>
            <a:noFill/>
          </a:ln>
        </p:spPr>
        <p:txBody>
          <a:bodyPr anchorCtr="0" anchor="t" bIns="45700" lIns="91425" spcFirstLastPara="1" rIns="91425" wrap="square" tIns="45700">
            <a:normAutofit/>
          </a:bodyPr>
          <a:lstStyle/>
          <a:p>
            <a:pPr indent="-182880" lvl="0" marL="182880" rtl="0" algn="l">
              <a:lnSpc>
                <a:spcPct val="70000"/>
              </a:lnSpc>
              <a:spcBef>
                <a:spcPts val="0"/>
              </a:spcBef>
              <a:spcAft>
                <a:spcPts val="0"/>
              </a:spcAft>
              <a:buSzPts val="2790"/>
              <a:buChar char="▪"/>
            </a:pPr>
            <a:r>
              <a:rPr lang="en-US" sz="2790"/>
              <a:t>N8: Maria Munoz </a:t>
            </a:r>
            <a:r>
              <a:rPr lang="en-US" sz="2480" u="sng">
                <a:solidFill>
                  <a:schemeClr val="hlink"/>
                </a:solidFill>
                <a:hlinkClick r:id="rId10"/>
              </a:rPr>
              <a:t>mgmunoz4@cps.edu</a:t>
            </a:r>
            <a:endParaRPr sz="2790"/>
          </a:p>
          <a:p>
            <a:pPr indent="-182880" lvl="0" marL="182880" rtl="0" algn="l">
              <a:lnSpc>
                <a:spcPct val="70000"/>
              </a:lnSpc>
              <a:spcBef>
                <a:spcPts val="1400"/>
              </a:spcBef>
              <a:spcAft>
                <a:spcPts val="0"/>
              </a:spcAft>
              <a:buSzPts val="2790"/>
              <a:buChar char="▪"/>
            </a:pPr>
            <a:r>
              <a:rPr lang="en-US" sz="2790"/>
              <a:t>N9: Pete Johnson  </a:t>
            </a:r>
            <a:r>
              <a:rPr lang="en-US" sz="2480" u="sng">
                <a:solidFill>
                  <a:schemeClr val="hlink"/>
                </a:solidFill>
                <a:hlinkClick r:id="rId11"/>
              </a:rPr>
              <a:t>psjohnson@cps.edu</a:t>
            </a:r>
            <a:endParaRPr sz="2790"/>
          </a:p>
          <a:p>
            <a:pPr indent="-182880" lvl="0" marL="182880" rtl="0" algn="l">
              <a:lnSpc>
                <a:spcPct val="70000"/>
              </a:lnSpc>
              <a:spcBef>
                <a:spcPts val="1400"/>
              </a:spcBef>
              <a:spcAft>
                <a:spcPts val="0"/>
              </a:spcAft>
              <a:buSzPts val="2790"/>
              <a:buChar char="▪"/>
            </a:pPr>
            <a:r>
              <a:rPr lang="en-US" sz="2790"/>
              <a:t>N10: Victoria Infante </a:t>
            </a:r>
            <a:r>
              <a:rPr lang="en-US" sz="2480" u="sng">
                <a:solidFill>
                  <a:schemeClr val="hlink"/>
                </a:solidFill>
                <a:hlinkClick r:id="rId12"/>
              </a:rPr>
              <a:t>veinfante@cps.edu</a:t>
            </a:r>
            <a:endParaRPr sz="2790"/>
          </a:p>
          <a:p>
            <a:pPr indent="-182880" lvl="0" marL="182880" rtl="0" algn="l">
              <a:lnSpc>
                <a:spcPct val="70000"/>
              </a:lnSpc>
              <a:spcBef>
                <a:spcPts val="1400"/>
              </a:spcBef>
              <a:spcAft>
                <a:spcPts val="0"/>
              </a:spcAft>
              <a:buSzPts val="2790"/>
              <a:buChar char="▪"/>
            </a:pPr>
            <a:r>
              <a:rPr lang="en-US" sz="2790"/>
              <a:t>N11: Mirlene Dossous </a:t>
            </a:r>
            <a:r>
              <a:rPr lang="en-US" sz="2480" u="sng">
                <a:solidFill>
                  <a:schemeClr val="hlink"/>
                </a:solidFill>
                <a:hlinkClick r:id="rId13"/>
              </a:rPr>
              <a:t>mdossous@cps.edu</a:t>
            </a:r>
            <a:endParaRPr sz="2790"/>
          </a:p>
          <a:p>
            <a:pPr indent="-182880" lvl="0" marL="182880" rtl="0" algn="l">
              <a:lnSpc>
                <a:spcPct val="70000"/>
              </a:lnSpc>
              <a:spcBef>
                <a:spcPts val="1400"/>
              </a:spcBef>
              <a:spcAft>
                <a:spcPts val="0"/>
              </a:spcAft>
              <a:buSzPts val="2790"/>
              <a:buChar char="▪"/>
            </a:pPr>
            <a:r>
              <a:rPr lang="en-US" sz="2790"/>
              <a:t>N12: Amissah Lemieux-Seals  </a:t>
            </a:r>
            <a:r>
              <a:rPr lang="en-US" sz="2170" u="sng">
                <a:solidFill>
                  <a:schemeClr val="hlink"/>
                </a:solidFill>
                <a:hlinkClick r:id="rId14"/>
              </a:rPr>
              <a:t>aalemieuxseals@cps.edu</a:t>
            </a:r>
            <a:endParaRPr sz="2790"/>
          </a:p>
          <a:p>
            <a:pPr indent="-182880" lvl="0" marL="182880" rtl="0" algn="l">
              <a:lnSpc>
                <a:spcPct val="70000"/>
              </a:lnSpc>
              <a:spcBef>
                <a:spcPts val="1400"/>
              </a:spcBef>
              <a:spcAft>
                <a:spcPts val="0"/>
              </a:spcAft>
              <a:buSzPts val="2790"/>
              <a:buChar char="▪"/>
            </a:pPr>
            <a:r>
              <a:rPr lang="en-US" sz="2790"/>
              <a:t>N13: Dr. Gloria Mullons </a:t>
            </a:r>
            <a:r>
              <a:rPr lang="en-US" sz="2170" u="sng">
                <a:solidFill>
                  <a:schemeClr val="hlink"/>
                </a:solidFill>
                <a:hlinkClick r:id="rId15"/>
              </a:rPr>
              <a:t>gmullons@cps.edu</a:t>
            </a:r>
            <a:endParaRPr sz="279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5"/>
          <p:cNvSpPr txBox="1"/>
          <p:nvPr>
            <p:ph type="title"/>
          </p:nvPr>
        </p:nvSpPr>
        <p:spPr>
          <a:xfrm>
            <a:off x="865682" y="494675"/>
            <a:ext cx="10131427" cy="2267575"/>
          </a:xfrm>
          <a:prstGeom prst="rect">
            <a:avLst/>
          </a:prstGeom>
          <a:noFill/>
          <a:ln>
            <a:noFill/>
          </a:ln>
        </p:spPr>
        <p:txBody>
          <a:bodyPr anchorCtr="0" anchor="ctr" bIns="45700" lIns="91425" spcFirstLastPara="1" rIns="91425" wrap="square" tIns="45700">
            <a:normAutofit/>
          </a:bodyPr>
          <a:lstStyle/>
          <a:p>
            <a:pPr indent="0" lvl="0" marL="0" rtl="0" algn="ctr">
              <a:lnSpc>
                <a:spcPct val="85000"/>
              </a:lnSpc>
              <a:spcBef>
                <a:spcPts val="0"/>
              </a:spcBef>
              <a:spcAft>
                <a:spcPts val="0"/>
              </a:spcAft>
              <a:buClr>
                <a:schemeClr val="dk1"/>
              </a:buClr>
              <a:buSzPts val="5400"/>
              <a:buFont typeface="Corbel"/>
              <a:buNone/>
            </a:pPr>
            <a:r>
              <a:rPr lang="en-US" sz="5400">
                <a:solidFill>
                  <a:schemeClr val="dk1"/>
                </a:solidFill>
              </a:rPr>
              <a:t>Thank  you!</a:t>
            </a:r>
            <a:br>
              <a:rPr lang="en-US" sz="5400">
                <a:solidFill>
                  <a:schemeClr val="lt1"/>
                </a:solidFill>
              </a:rPr>
            </a:br>
            <a:endParaRPr sz="5400">
              <a:solidFill>
                <a:schemeClr val="lt1"/>
              </a:solidFill>
            </a:endParaRPr>
          </a:p>
        </p:txBody>
      </p:sp>
      <p:sp>
        <p:nvSpPr>
          <p:cNvPr id="319" name="Google Shape;319;p25"/>
          <p:cNvSpPr txBox="1"/>
          <p:nvPr/>
        </p:nvSpPr>
        <p:spPr>
          <a:xfrm>
            <a:off x="1219200" y="2476500"/>
            <a:ext cx="10172700" cy="378565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4800">
                <a:solidFill>
                  <a:schemeClr val="lt1"/>
                </a:solidFill>
                <a:latin typeface="Corbel"/>
                <a:ea typeface="Corbel"/>
                <a:cs typeface="Corbel"/>
                <a:sym typeface="Corbel"/>
              </a:rPr>
              <a:t>A recording of this meeting will be posted…</a:t>
            </a:r>
            <a:endParaRPr/>
          </a:p>
          <a:p>
            <a:pPr indent="0" lvl="0" marL="0" marR="0" rtl="0" algn="ctr">
              <a:spcBef>
                <a:spcPts val="0"/>
              </a:spcBef>
              <a:spcAft>
                <a:spcPts val="0"/>
              </a:spcAft>
              <a:buNone/>
            </a:pPr>
            <a:r>
              <a:t/>
            </a:r>
            <a:endParaRPr sz="4800">
              <a:solidFill>
                <a:schemeClr val="lt1"/>
              </a:solidFill>
              <a:latin typeface="Corbel"/>
              <a:ea typeface="Corbel"/>
              <a:cs typeface="Corbel"/>
              <a:sym typeface="Corbel"/>
            </a:endParaRPr>
          </a:p>
          <a:p>
            <a:pPr indent="0" lvl="0" marL="0" marR="0" rtl="0" algn="ctr">
              <a:spcBef>
                <a:spcPts val="0"/>
              </a:spcBef>
              <a:spcAft>
                <a:spcPts val="0"/>
              </a:spcAft>
              <a:buNone/>
            </a:pPr>
            <a:r>
              <a:rPr lang="en-US" sz="4800">
                <a:solidFill>
                  <a:schemeClr val="lt1"/>
                </a:solidFill>
                <a:latin typeface="Corbel"/>
                <a:ea typeface="Corbel"/>
                <a:cs typeface="Corbel"/>
                <a:sym typeface="Corbel"/>
              </a:rPr>
              <a:t>Announcements &amp; agendas of  future meetings can be found…</a:t>
            </a:r>
            <a:endParaRPr sz="4800">
              <a:solidFill>
                <a:schemeClr val="lt1"/>
              </a:solidFill>
              <a:latin typeface="Corbel"/>
              <a:ea typeface="Corbel"/>
              <a:cs typeface="Corbel"/>
              <a:sym typeface="Corbe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3"/>
          <p:cNvSpPr txBox="1"/>
          <p:nvPr>
            <p:ph type="title"/>
          </p:nvPr>
        </p:nvSpPr>
        <p:spPr>
          <a:xfrm>
            <a:off x="304800" y="350837"/>
            <a:ext cx="805815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THIS MEETING WILL BE RECORDED</a:t>
            </a:r>
            <a:endParaRPr/>
          </a:p>
        </p:txBody>
      </p:sp>
      <p:sp>
        <p:nvSpPr>
          <p:cNvPr id="138" name="Google Shape;138;p3"/>
          <p:cNvSpPr txBox="1"/>
          <p:nvPr/>
        </p:nvSpPr>
        <p:spPr>
          <a:xfrm>
            <a:off x="723900" y="2381250"/>
            <a:ext cx="10820400" cy="36625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lt1"/>
                </a:solidFill>
                <a:latin typeface="Corbel"/>
                <a:ea typeface="Corbel"/>
                <a:cs typeface="Corbel"/>
                <a:sym typeface="Corbel"/>
              </a:rPr>
              <a:t>We will be recording our meeting because:</a:t>
            </a:r>
            <a:endParaRPr/>
          </a:p>
          <a:p>
            <a:pPr indent="0" lvl="0" marL="0" marR="0" rtl="0" algn="l">
              <a:spcBef>
                <a:spcPts val="0"/>
              </a:spcBef>
              <a:spcAft>
                <a:spcPts val="0"/>
              </a:spcAft>
              <a:buNone/>
            </a:pPr>
            <a:r>
              <a:t/>
            </a:r>
            <a:endParaRPr sz="3200">
              <a:solidFill>
                <a:schemeClr val="lt1"/>
              </a:solidFill>
              <a:latin typeface="Corbel"/>
              <a:ea typeface="Corbel"/>
              <a:cs typeface="Corbel"/>
              <a:sym typeface="Corbel"/>
            </a:endParaRPr>
          </a:p>
          <a:p>
            <a:pPr indent="-457200" lvl="0" marL="457200" marR="0" rtl="0" algn="l">
              <a:spcBef>
                <a:spcPts val="0"/>
              </a:spcBef>
              <a:spcAft>
                <a:spcPts val="0"/>
              </a:spcAft>
              <a:buClr>
                <a:schemeClr val="lt1"/>
              </a:buClr>
              <a:buSzPts val="3200"/>
              <a:buFont typeface="Noto Sans Symbols"/>
              <a:buChar char="❑"/>
            </a:pPr>
            <a:r>
              <a:rPr lang="en-US" sz="3200">
                <a:solidFill>
                  <a:schemeClr val="lt1"/>
                </a:solidFill>
                <a:latin typeface="Corbel"/>
                <a:ea typeface="Corbel"/>
                <a:cs typeface="Corbel"/>
                <a:sym typeface="Corbel"/>
              </a:rPr>
              <a:t>It is a way to make the meeting available to other parents</a:t>
            </a:r>
            <a:endParaRPr/>
          </a:p>
          <a:p>
            <a:pPr indent="0" lvl="0" marL="0" marR="0" rtl="0" algn="l">
              <a:spcBef>
                <a:spcPts val="0"/>
              </a:spcBef>
              <a:spcAft>
                <a:spcPts val="0"/>
              </a:spcAft>
              <a:buNone/>
            </a:pPr>
            <a:r>
              <a:t/>
            </a:r>
            <a:endParaRPr sz="3200">
              <a:solidFill>
                <a:schemeClr val="lt1"/>
              </a:solidFill>
              <a:latin typeface="Corbel"/>
              <a:ea typeface="Corbel"/>
              <a:cs typeface="Corbel"/>
              <a:sym typeface="Corbel"/>
            </a:endParaRPr>
          </a:p>
          <a:p>
            <a:pPr indent="-457200" lvl="0" marL="457200" marR="0" rtl="0" algn="l">
              <a:spcBef>
                <a:spcPts val="0"/>
              </a:spcBef>
              <a:spcAft>
                <a:spcPts val="0"/>
              </a:spcAft>
              <a:buClr>
                <a:schemeClr val="lt1"/>
              </a:buClr>
              <a:buSzPts val="3200"/>
              <a:buFont typeface="Noto Sans Symbols"/>
              <a:buChar char="❑"/>
            </a:pPr>
            <a:r>
              <a:rPr lang="en-US" sz="3200">
                <a:solidFill>
                  <a:schemeClr val="lt1"/>
                </a:solidFill>
                <a:latin typeface="Corbel"/>
                <a:ea typeface="Corbel"/>
                <a:cs typeface="Corbel"/>
                <a:sym typeface="Corbel"/>
              </a:rPr>
              <a:t>It is a way of archiving our meeting (like when we keep files)</a:t>
            </a:r>
            <a:endParaRPr/>
          </a:p>
          <a:p>
            <a:pPr indent="0" lvl="0" marL="0" marR="0" rtl="0" algn="l">
              <a:spcBef>
                <a:spcPts val="0"/>
              </a:spcBef>
              <a:spcAft>
                <a:spcPts val="0"/>
              </a:spcAft>
              <a:buNone/>
            </a:pPr>
            <a:r>
              <a:t/>
            </a:r>
            <a:endParaRPr sz="3200">
              <a:solidFill>
                <a:schemeClr val="lt1"/>
              </a:solidFill>
              <a:latin typeface="Corbel"/>
              <a:ea typeface="Corbel"/>
              <a:cs typeface="Corbel"/>
              <a:sym typeface="Corbel"/>
            </a:endParaRPr>
          </a:p>
          <a:p>
            <a:pPr indent="-457200" lvl="0" marL="457200" marR="0" rtl="0" algn="l">
              <a:spcBef>
                <a:spcPts val="0"/>
              </a:spcBef>
              <a:spcAft>
                <a:spcPts val="0"/>
              </a:spcAft>
              <a:buClr>
                <a:schemeClr val="lt1"/>
              </a:buClr>
              <a:buSzPts val="3200"/>
              <a:buFont typeface="Noto Sans Symbols"/>
              <a:buChar char="❑"/>
            </a:pPr>
            <a:r>
              <a:rPr lang="en-US" sz="3200">
                <a:solidFill>
                  <a:schemeClr val="lt1"/>
                </a:solidFill>
                <a:latin typeface="Corbel"/>
                <a:ea typeface="Corbel"/>
                <a:cs typeface="Corbel"/>
                <a:sym typeface="Corbel"/>
              </a:rPr>
              <a:t>It is a way to have a record of our election results</a:t>
            </a:r>
            <a:endParaRPr sz="3200">
              <a:solidFill>
                <a:schemeClr val="lt1"/>
              </a:solidFill>
              <a:latin typeface="Corbel"/>
              <a:ea typeface="Corbel"/>
              <a:cs typeface="Corbel"/>
              <a:sym typeface="Corbel"/>
            </a:endParaRPr>
          </a:p>
        </p:txBody>
      </p:sp>
      <p:pic>
        <p:nvPicPr>
          <p:cNvPr descr="Voice Recording Icon , Png Download - Audio Recorder Icon Png, Transparent  Png , Transparent Png Image - PNGitem" id="139" name="Google Shape;139;p3"/>
          <p:cNvPicPr preferRelativeResize="0"/>
          <p:nvPr/>
        </p:nvPicPr>
        <p:blipFill rotWithShape="1">
          <a:blip r:embed="rId3">
            <a:alphaModFix/>
          </a:blip>
          <a:srcRect b="0" l="0" r="0" t="0"/>
          <a:stretch/>
        </p:blipFill>
        <p:spPr>
          <a:xfrm>
            <a:off x="9337675" y="350837"/>
            <a:ext cx="2469809" cy="203041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4"/>
          <p:cNvSpPr txBox="1"/>
          <p:nvPr>
            <p:ph type="title"/>
          </p:nvPr>
        </p:nvSpPr>
        <p:spPr>
          <a:xfrm>
            <a:off x="363469" y="149265"/>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AGENDA</a:t>
            </a:r>
            <a:endParaRPr/>
          </a:p>
        </p:txBody>
      </p:sp>
      <p:sp>
        <p:nvSpPr>
          <p:cNvPr id="146" name="Google Shape;146;p4"/>
          <p:cNvSpPr txBox="1"/>
          <p:nvPr>
            <p:ph idx="1" type="body"/>
          </p:nvPr>
        </p:nvSpPr>
        <p:spPr>
          <a:xfrm>
            <a:off x="243548" y="2026670"/>
            <a:ext cx="9784080" cy="4206240"/>
          </a:xfrm>
          <a:prstGeom prst="rect">
            <a:avLst/>
          </a:prstGeom>
          <a:noFill/>
          <a:ln>
            <a:noFill/>
          </a:ln>
        </p:spPr>
        <p:txBody>
          <a:bodyPr anchorCtr="0" anchor="t" bIns="45700" lIns="91425" spcFirstLastPara="1" rIns="91425" wrap="square" tIns="45700">
            <a:normAutofit/>
          </a:bodyPr>
          <a:lstStyle/>
          <a:p>
            <a:pPr indent="-457200" lvl="0" marL="457200" rtl="0" algn="l">
              <a:lnSpc>
                <a:spcPct val="80000"/>
              </a:lnSpc>
              <a:spcBef>
                <a:spcPts val="0"/>
              </a:spcBef>
              <a:spcAft>
                <a:spcPts val="0"/>
              </a:spcAft>
              <a:buSzPts val="2200"/>
              <a:buFont typeface="Corbel"/>
              <a:buAutoNum type="arabicPeriod"/>
            </a:pPr>
            <a:r>
              <a:rPr lang="en-US"/>
              <a:t>Welcome &amp; Attendance</a:t>
            </a:r>
            <a:endParaRPr/>
          </a:p>
          <a:p>
            <a:pPr indent="-457200" lvl="0" marL="457200" rtl="0" algn="l">
              <a:lnSpc>
                <a:spcPct val="80000"/>
              </a:lnSpc>
              <a:spcBef>
                <a:spcPts val="1400"/>
              </a:spcBef>
              <a:spcAft>
                <a:spcPts val="0"/>
              </a:spcAft>
              <a:buSzPts val="2200"/>
              <a:buFont typeface="Corbel"/>
              <a:buAutoNum type="arabicPeriod"/>
            </a:pPr>
            <a:r>
              <a:rPr lang="en-US"/>
              <a:t>Icebreaker (optional)</a:t>
            </a:r>
            <a:endParaRPr/>
          </a:p>
          <a:p>
            <a:pPr indent="-457200" lvl="0" marL="457200" rtl="0" algn="l">
              <a:lnSpc>
                <a:spcPct val="80000"/>
              </a:lnSpc>
              <a:spcBef>
                <a:spcPts val="1400"/>
              </a:spcBef>
              <a:spcAft>
                <a:spcPts val="0"/>
              </a:spcAft>
              <a:buSzPts val="2200"/>
              <a:buFont typeface="Corbel"/>
              <a:buAutoNum type="arabicPeriod"/>
            </a:pPr>
            <a:r>
              <a:rPr lang="en-US"/>
              <a:t>Group Agreements</a:t>
            </a:r>
            <a:endParaRPr/>
          </a:p>
          <a:p>
            <a:pPr indent="-457200" lvl="0" marL="457200" rtl="0" algn="l">
              <a:lnSpc>
                <a:spcPct val="80000"/>
              </a:lnSpc>
              <a:spcBef>
                <a:spcPts val="1400"/>
              </a:spcBef>
              <a:spcAft>
                <a:spcPts val="0"/>
              </a:spcAft>
              <a:buSzPts val="2200"/>
              <a:buFont typeface="Corbel"/>
              <a:buAutoNum type="arabicPeriod"/>
            </a:pPr>
            <a:r>
              <a:rPr lang="en-US"/>
              <a:t>What is Title I? </a:t>
            </a:r>
            <a:endParaRPr/>
          </a:p>
          <a:p>
            <a:pPr indent="-457200" lvl="0" marL="457200" rtl="0" algn="l">
              <a:lnSpc>
                <a:spcPct val="80000"/>
              </a:lnSpc>
              <a:spcBef>
                <a:spcPts val="1400"/>
              </a:spcBef>
              <a:spcAft>
                <a:spcPts val="0"/>
              </a:spcAft>
              <a:buSzPts val="2200"/>
              <a:buFont typeface="Corbel"/>
              <a:buAutoNum type="arabicPeriod"/>
            </a:pPr>
            <a:r>
              <a:rPr lang="en-US"/>
              <a:t>FY21 allocation</a:t>
            </a:r>
            <a:endParaRPr/>
          </a:p>
          <a:p>
            <a:pPr indent="-457200" lvl="0" marL="457200" rtl="0" algn="l">
              <a:lnSpc>
                <a:spcPct val="80000"/>
              </a:lnSpc>
              <a:spcBef>
                <a:spcPts val="1400"/>
              </a:spcBef>
              <a:spcAft>
                <a:spcPts val="0"/>
              </a:spcAft>
              <a:buSzPts val="2200"/>
              <a:buFont typeface="Corbel"/>
              <a:buAutoNum type="arabicPeriod"/>
            </a:pPr>
            <a:r>
              <a:rPr lang="en-US"/>
              <a:t>How can the funds be used?</a:t>
            </a:r>
            <a:endParaRPr/>
          </a:p>
          <a:p>
            <a:pPr indent="-457200" lvl="0" marL="457200" rtl="0" algn="l">
              <a:lnSpc>
                <a:spcPct val="80000"/>
              </a:lnSpc>
              <a:spcBef>
                <a:spcPts val="1400"/>
              </a:spcBef>
              <a:spcAft>
                <a:spcPts val="0"/>
              </a:spcAft>
              <a:buSzPts val="2200"/>
              <a:buFont typeface="Corbel"/>
              <a:buAutoNum type="arabicPeriod"/>
            </a:pPr>
            <a:r>
              <a:rPr lang="en-US"/>
              <a:t>What are our needs? What is priority?</a:t>
            </a:r>
            <a:endParaRPr/>
          </a:p>
          <a:p>
            <a:pPr indent="-457200" lvl="0" marL="457200" rtl="0" algn="l">
              <a:lnSpc>
                <a:spcPct val="80000"/>
              </a:lnSpc>
              <a:spcBef>
                <a:spcPts val="1400"/>
              </a:spcBef>
              <a:spcAft>
                <a:spcPts val="0"/>
              </a:spcAft>
              <a:buSzPts val="2200"/>
              <a:buFont typeface="Corbel"/>
              <a:buAutoNum type="arabicPeriod"/>
            </a:pPr>
            <a:r>
              <a:rPr lang="en-US"/>
              <a:t>Election of Officers</a:t>
            </a:r>
            <a:endParaRPr/>
          </a:p>
          <a:p>
            <a:pPr indent="-457200" lvl="0" marL="457200" rtl="0" algn="l">
              <a:lnSpc>
                <a:spcPct val="80000"/>
              </a:lnSpc>
              <a:spcBef>
                <a:spcPts val="1400"/>
              </a:spcBef>
              <a:spcAft>
                <a:spcPts val="0"/>
              </a:spcAft>
              <a:buSzPts val="2200"/>
              <a:buFont typeface="Corbel"/>
              <a:buAutoNum type="arabicPeriod"/>
            </a:pPr>
            <a:r>
              <a:rPr lang="en-US"/>
              <a:t>Meetings for the Year</a:t>
            </a:r>
            <a:endParaRPr/>
          </a:p>
          <a:p>
            <a:pPr indent="-317500" lvl="0" marL="457200" rtl="0" algn="l">
              <a:lnSpc>
                <a:spcPct val="80000"/>
              </a:lnSpc>
              <a:spcBef>
                <a:spcPts val="1400"/>
              </a:spcBef>
              <a:spcAft>
                <a:spcPts val="0"/>
              </a:spcAft>
              <a:buSzPts val="2200"/>
              <a:buFont typeface="Corbel"/>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5"/>
          <p:cNvSpPr txBox="1"/>
          <p:nvPr>
            <p:ph type="title"/>
          </p:nvPr>
        </p:nvSpPr>
        <p:spPr>
          <a:xfrm>
            <a:off x="183588" y="25419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WELCOME!</a:t>
            </a:r>
            <a:endParaRPr/>
          </a:p>
        </p:txBody>
      </p:sp>
      <p:sp>
        <p:nvSpPr>
          <p:cNvPr id="153" name="Google Shape;153;p5"/>
          <p:cNvSpPr txBox="1"/>
          <p:nvPr/>
        </p:nvSpPr>
        <p:spPr>
          <a:xfrm>
            <a:off x="381000" y="2209800"/>
            <a:ext cx="4610100" cy="37856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lt1"/>
                </a:solidFill>
                <a:latin typeface="Corbel"/>
                <a:ea typeface="Corbel"/>
                <a:cs typeface="Corbel"/>
                <a:sym typeface="Corbel"/>
              </a:rPr>
              <a:t>In order to record attendance, and confirm your connection to the school please enter in the chat:</a:t>
            </a:r>
            <a:endParaRPr sz="5400">
              <a:solidFill>
                <a:schemeClr val="lt1"/>
              </a:solidFill>
              <a:latin typeface="Corbel"/>
              <a:ea typeface="Corbel"/>
              <a:cs typeface="Corbel"/>
              <a:sym typeface="Corbel"/>
            </a:endParaRPr>
          </a:p>
        </p:txBody>
      </p:sp>
      <p:sp>
        <p:nvSpPr>
          <p:cNvPr id="154" name="Google Shape;154;p5"/>
          <p:cNvSpPr txBox="1"/>
          <p:nvPr/>
        </p:nvSpPr>
        <p:spPr>
          <a:xfrm>
            <a:off x="5695950" y="2209800"/>
            <a:ext cx="5905500" cy="1846659"/>
          </a:xfrm>
          <a:prstGeom prst="rect">
            <a:avLst/>
          </a:prstGeom>
          <a:noFill/>
          <a:ln>
            <a:noFill/>
          </a:ln>
        </p:spPr>
        <p:txBody>
          <a:bodyPr anchorCtr="0" anchor="t" bIns="45700" lIns="91425" spcFirstLastPara="1" rIns="91425" wrap="square" tIns="45700">
            <a:spAutoFit/>
          </a:bodyPr>
          <a:lstStyle/>
          <a:p>
            <a:pPr indent="-685800" lvl="0" marL="685800" marR="0" rtl="0" algn="l">
              <a:spcBef>
                <a:spcPts val="0"/>
              </a:spcBef>
              <a:spcAft>
                <a:spcPts val="0"/>
              </a:spcAft>
              <a:buClr>
                <a:schemeClr val="lt1"/>
              </a:buClr>
              <a:buSzPts val="3200"/>
              <a:buFont typeface="Noto Sans Symbols"/>
              <a:buChar char="✔"/>
            </a:pPr>
            <a:r>
              <a:rPr b="1" lang="en-US" sz="3200">
                <a:solidFill>
                  <a:schemeClr val="lt1"/>
                </a:solidFill>
                <a:latin typeface="Corbel"/>
                <a:ea typeface="Corbel"/>
                <a:cs typeface="Corbel"/>
                <a:sym typeface="Corbel"/>
              </a:rPr>
              <a:t>Your name</a:t>
            </a:r>
            <a:endParaRPr/>
          </a:p>
          <a:p>
            <a:pPr indent="-685800" lvl="0" marL="685800" marR="0" rtl="0" algn="l">
              <a:spcBef>
                <a:spcPts val="0"/>
              </a:spcBef>
              <a:spcAft>
                <a:spcPts val="0"/>
              </a:spcAft>
              <a:buClr>
                <a:schemeClr val="lt1"/>
              </a:buClr>
              <a:buSzPts val="3200"/>
              <a:buFont typeface="Noto Sans Symbols"/>
              <a:buChar char="✔"/>
            </a:pPr>
            <a:r>
              <a:rPr b="1" lang="en-US" sz="3200">
                <a:solidFill>
                  <a:schemeClr val="lt1"/>
                </a:solidFill>
                <a:latin typeface="Corbel"/>
                <a:ea typeface="Corbel"/>
                <a:cs typeface="Corbel"/>
                <a:sym typeface="Corbel"/>
              </a:rPr>
              <a:t>Your role with the school</a:t>
            </a:r>
            <a:endParaRPr/>
          </a:p>
          <a:p>
            <a:pPr indent="-685800" lvl="0" marL="685800" marR="0" rtl="0" algn="l">
              <a:spcBef>
                <a:spcPts val="0"/>
              </a:spcBef>
              <a:spcAft>
                <a:spcPts val="0"/>
              </a:spcAft>
              <a:buClr>
                <a:schemeClr val="lt1"/>
              </a:buClr>
              <a:buSzPts val="3200"/>
              <a:buFont typeface="Noto Sans Symbols"/>
              <a:buChar char="✔"/>
            </a:pPr>
            <a:r>
              <a:rPr b="1" lang="en-US" sz="3200">
                <a:solidFill>
                  <a:schemeClr val="lt1"/>
                </a:solidFill>
                <a:latin typeface="Corbel"/>
                <a:ea typeface="Corbel"/>
                <a:cs typeface="Corbel"/>
                <a:sym typeface="Corbel"/>
              </a:rPr>
              <a:t>Your child’s name &amp; grade</a:t>
            </a:r>
            <a:endParaRPr/>
          </a:p>
          <a:p>
            <a:pPr indent="0" lvl="0" marL="0" marR="0" rtl="0" algn="l">
              <a:spcBef>
                <a:spcPts val="0"/>
              </a:spcBef>
              <a:spcAft>
                <a:spcPts val="0"/>
              </a:spcAft>
              <a:buNone/>
            </a:pPr>
            <a:r>
              <a:t/>
            </a:r>
            <a:endParaRPr sz="1800">
              <a:solidFill>
                <a:schemeClr val="lt1"/>
              </a:solidFill>
              <a:latin typeface="Corbel"/>
              <a:ea typeface="Corbel"/>
              <a:cs typeface="Corbel"/>
              <a:sym typeface="Corbel"/>
            </a:endParaRPr>
          </a:p>
        </p:txBody>
      </p:sp>
      <p:sp>
        <p:nvSpPr>
          <p:cNvPr id="155" name="Google Shape;155;p5"/>
          <p:cNvSpPr/>
          <p:nvPr/>
        </p:nvSpPr>
        <p:spPr>
          <a:xfrm>
            <a:off x="5695950" y="4102626"/>
            <a:ext cx="6096000" cy="2318802"/>
          </a:xfrm>
          <a:prstGeom prst="rect">
            <a:avLst/>
          </a:prstGeom>
          <a:gradFill>
            <a:gsLst>
              <a:gs pos="0">
                <a:srgbClr val="FEE4B0"/>
              </a:gs>
              <a:gs pos="50000">
                <a:srgbClr val="FEDA92"/>
              </a:gs>
              <a:gs pos="100000">
                <a:srgbClr val="FFCF5D"/>
              </a:gs>
            </a:gsLst>
            <a:lin ang="5400000" scaled="0"/>
          </a:grad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dk1"/>
                </a:solidFill>
                <a:latin typeface="Corbel"/>
                <a:ea typeface="Corbel"/>
                <a:cs typeface="Corbel"/>
                <a:sym typeface="Corbel"/>
              </a:rPr>
              <a:t>SAMPLES:</a:t>
            </a:r>
            <a:endParaRPr/>
          </a:p>
          <a:p>
            <a:pPr indent="0" lvl="0" marL="0" marR="0" rtl="0" algn="l">
              <a:spcBef>
                <a:spcPts val="0"/>
              </a:spcBef>
              <a:spcAft>
                <a:spcPts val="0"/>
              </a:spcAft>
              <a:buNone/>
            </a:pPr>
            <a:r>
              <a:rPr b="1" i="1" lang="en-US" sz="2800">
                <a:solidFill>
                  <a:schemeClr val="dk1"/>
                </a:solidFill>
                <a:latin typeface="Corbel"/>
                <a:ea typeface="Corbel"/>
                <a:cs typeface="Corbel"/>
                <a:sym typeface="Corbel"/>
              </a:rPr>
              <a:t>Mary Smith, Parent, Sharon, Grade 5</a:t>
            </a:r>
            <a:endParaRPr/>
          </a:p>
          <a:p>
            <a:pPr indent="0" lvl="0" marL="0" marR="0" rtl="0" algn="l">
              <a:spcBef>
                <a:spcPts val="0"/>
              </a:spcBef>
              <a:spcAft>
                <a:spcPts val="0"/>
              </a:spcAft>
              <a:buNone/>
            </a:pPr>
            <a:r>
              <a:rPr b="1" i="1" lang="en-US" sz="2800">
                <a:solidFill>
                  <a:schemeClr val="dk1"/>
                </a:solidFill>
                <a:latin typeface="Corbel"/>
                <a:ea typeface="Corbel"/>
                <a:cs typeface="Corbel"/>
                <a:sym typeface="Corbel"/>
              </a:rPr>
              <a:t>Jerod Parker, Assistant Principal</a:t>
            </a:r>
            <a:endParaRPr/>
          </a:p>
          <a:p>
            <a:pPr indent="0" lvl="0" marL="0" marR="0" rtl="0" algn="l">
              <a:spcBef>
                <a:spcPts val="0"/>
              </a:spcBef>
              <a:spcAft>
                <a:spcPts val="0"/>
              </a:spcAft>
              <a:buNone/>
            </a:pPr>
            <a:r>
              <a:rPr b="1" i="1" lang="en-US" sz="2800">
                <a:solidFill>
                  <a:schemeClr val="dk1"/>
                </a:solidFill>
                <a:latin typeface="Corbel"/>
                <a:ea typeface="Corbel"/>
                <a:cs typeface="Corbel"/>
                <a:sym typeface="Corbel"/>
              </a:rPr>
              <a:t>Kris Rodriguez, Community member </a:t>
            </a:r>
            <a:endParaRPr/>
          </a:p>
          <a:p>
            <a:pPr indent="0" lvl="0" marL="0" marR="0" rtl="0" algn="ctr">
              <a:spcBef>
                <a:spcPts val="0"/>
              </a:spcBef>
              <a:spcAft>
                <a:spcPts val="0"/>
              </a:spcAft>
              <a:buNone/>
            </a:pPr>
            <a:r>
              <a:t/>
            </a:r>
            <a:endParaRPr b="1" i="1" sz="2800">
              <a:solidFill>
                <a:schemeClr val="dk1"/>
              </a:solidFill>
              <a:latin typeface="Corbel"/>
              <a:ea typeface="Corbel"/>
              <a:cs typeface="Corbel"/>
              <a:sym typeface="Corbe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6"/>
          <p:cNvSpPr txBox="1"/>
          <p:nvPr>
            <p:ph type="title"/>
          </p:nvPr>
        </p:nvSpPr>
        <p:spPr>
          <a:xfrm>
            <a:off x="183588" y="25419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ICEBREAKER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7"/>
          <p:cNvSpPr txBox="1"/>
          <p:nvPr>
            <p:ph type="title"/>
          </p:nvPr>
        </p:nvSpPr>
        <p:spPr>
          <a:xfrm>
            <a:off x="183588" y="25419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GROUP AGREEMENTS</a:t>
            </a:r>
            <a:endParaRPr/>
          </a:p>
        </p:txBody>
      </p:sp>
      <p:sp>
        <p:nvSpPr>
          <p:cNvPr id="168" name="Google Shape;168;p7"/>
          <p:cNvSpPr txBox="1"/>
          <p:nvPr/>
        </p:nvSpPr>
        <p:spPr>
          <a:xfrm>
            <a:off x="400050" y="1905000"/>
            <a:ext cx="10858500" cy="5262979"/>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3200"/>
              <a:buFont typeface="Corbel"/>
              <a:buAutoNum type="arabicPeriod"/>
            </a:pPr>
            <a:r>
              <a:rPr b="1" lang="en-US" sz="3200">
                <a:solidFill>
                  <a:schemeClr val="dk1"/>
                </a:solidFill>
                <a:latin typeface="Corbel"/>
                <a:ea typeface="Corbel"/>
                <a:cs typeface="Corbel"/>
                <a:sym typeface="Corbel"/>
              </a:rPr>
              <a:t>Be Respectful</a:t>
            </a:r>
            <a:r>
              <a:rPr b="1" lang="en-US" sz="3200">
                <a:solidFill>
                  <a:schemeClr val="lt1"/>
                </a:solidFill>
                <a:latin typeface="Corbel"/>
                <a:ea typeface="Corbel"/>
                <a:cs typeface="Corbel"/>
                <a:sym typeface="Corbel"/>
              </a:rPr>
              <a:t> </a:t>
            </a:r>
            <a:r>
              <a:rPr i="1" lang="en-US" sz="2800">
                <a:solidFill>
                  <a:schemeClr val="lt1"/>
                </a:solidFill>
                <a:latin typeface="Corbel"/>
                <a:ea typeface="Corbel"/>
                <a:cs typeface="Corbel"/>
                <a:sym typeface="Corbel"/>
              </a:rPr>
              <a:t>We are all doing the best with the tools we have.</a:t>
            </a:r>
            <a:endParaRPr b="1" sz="2800">
              <a:solidFill>
                <a:schemeClr val="lt1"/>
              </a:solidFill>
              <a:latin typeface="Corbel"/>
              <a:ea typeface="Corbel"/>
              <a:cs typeface="Corbel"/>
              <a:sym typeface="Corbel"/>
            </a:endParaRPr>
          </a:p>
          <a:p>
            <a:pPr indent="-342900" lvl="0" marL="342900" marR="0" rtl="0" algn="l">
              <a:spcBef>
                <a:spcPts val="0"/>
              </a:spcBef>
              <a:spcAft>
                <a:spcPts val="0"/>
              </a:spcAft>
              <a:buClr>
                <a:schemeClr val="dk1"/>
              </a:buClr>
              <a:buSzPts val="3200"/>
              <a:buFont typeface="Corbel"/>
              <a:buAutoNum type="arabicPeriod"/>
            </a:pPr>
            <a:r>
              <a:rPr b="1" lang="en-US" sz="3200">
                <a:solidFill>
                  <a:schemeClr val="dk1"/>
                </a:solidFill>
                <a:latin typeface="Corbel"/>
                <a:ea typeface="Corbel"/>
                <a:cs typeface="Corbel"/>
                <a:sym typeface="Corbel"/>
              </a:rPr>
              <a:t>Keep it Positive</a:t>
            </a:r>
            <a:r>
              <a:rPr b="1" lang="en-US" sz="3200">
                <a:solidFill>
                  <a:schemeClr val="lt1"/>
                </a:solidFill>
                <a:latin typeface="Corbel"/>
                <a:ea typeface="Corbel"/>
                <a:cs typeface="Corbel"/>
                <a:sym typeface="Corbel"/>
              </a:rPr>
              <a:t> </a:t>
            </a:r>
            <a:r>
              <a:rPr i="1" lang="en-US" sz="2800">
                <a:solidFill>
                  <a:schemeClr val="lt1"/>
                </a:solidFill>
                <a:latin typeface="Corbel"/>
                <a:ea typeface="Corbel"/>
                <a:cs typeface="Corbel"/>
                <a:sym typeface="Corbel"/>
              </a:rPr>
              <a:t>These are frustrating times but we havea choice of being positive</a:t>
            </a:r>
            <a:endParaRPr b="1" sz="2800">
              <a:solidFill>
                <a:schemeClr val="lt1"/>
              </a:solidFill>
              <a:latin typeface="Corbel"/>
              <a:ea typeface="Corbel"/>
              <a:cs typeface="Corbel"/>
              <a:sym typeface="Corbel"/>
            </a:endParaRPr>
          </a:p>
          <a:p>
            <a:pPr indent="-342900" lvl="0" marL="342900" marR="0" rtl="0" algn="l">
              <a:spcBef>
                <a:spcPts val="0"/>
              </a:spcBef>
              <a:spcAft>
                <a:spcPts val="0"/>
              </a:spcAft>
              <a:buClr>
                <a:schemeClr val="dk1"/>
              </a:buClr>
              <a:buSzPts val="3200"/>
              <a:buFont typeface="Corbel"/>
              <a:buAutoNum type="arabicPeriod"/>
            </a:pPr>
            <a:r>
              <a:rPr b="1" lang="en-US" sz="3200">
                <a:solidFill>
                  <a:schemeClr val="dk1"/>
                </a:solidFill>
                <a:latin typeface="Corbel"/>
                <a:ea typeface="Corbel"/>
                <a:cs typeface="Corbel"/>
                <a:sym typeface="Corbel"/>
              </a:rPr>
              <a:t>Silence your mic,</a:t>
            </a:r>
            <a:r>
              <a:rPr b="1" lang="en-US" sz="3200">
                <a:solidFill>
                  <a:schemeClr val="lt1"/>
                </a:solidFill>
                <a:latin typeface="Corbel"/>
                <a:ea typeface="Corbel"/>
                <a:cs typeface="Corbel"/>
                <a:sym typeface="Corbel"/>
              </a:rPr>
              <a:t> </a:t>
            </a:r>
            <a:r>
              <a:rPr i="1" lang="en-US" sz="2800">
                <a:solidFill>
                  <a:schemeClr val="lt1"/>
                </a:solidFill>
                <a:latin typeface="Corbel"/>
                <a:ea typeface="Corbel"/>
                <a:cs typeface="Corbel"/>
                <a:sym typeface="Corbel"/>
              </a:rPr>
              <a:t>unless you are invited to speak; background noise makes it harder to hear</a:t>
            </a:r>
            <a:endParaRPr b="1" i="1" sz="2800">
              <a:solidFill>
                <a:schemeClr val="lt1"/>
              </a:solidFill>
              <a:latin typeface="Corbel"/>
              <a:ea typeface="Corbel"/>
              <a:cs typeface="Corbel"/>
              <a:sym typeface="Corbel"/>
            </a:endParaRPr>
          </a:p>
          <a:p>
            <a:pPr indent="-342900" lvl="0" marL="342900" marR="0" rtl="0" algn="l">
              <a:spcBef>
                <a:spcPts val="0"/>
              </a:spcBef>
              <a:spcAft>
                <a:spcPts val="0"/>
              </a:spcAft>
              <a:buClr>
                <a:schemeClr val="dk1"/>
              </a:buClr>
              <a:buSzPts val="3200"/>
              <a:buFont typeface="Corbel"/>
              <a:buAutoNum type="arabicPeriod"/>
            </a:pPr>
            <a:r>
              <a:rPr b="1" lang="en-US" sz="3200">
                <a:solidFill>
                  <a:schemeClr val="dk1"/>
                </a:solidFill>
                <a:latin typeface="Corbel"/>
                <a:ea typeface="Corbel"/>
                <a:cs typeface="Corbel"/>
                <a:sym typeface="Corbel"/>
              </a:rPr>
              <a:t>Share your comments on the chat</a:t>
            </a:r>
            <a:r>
              <a:rPr b="1" lang="en-US" sz="3200">
                <a:solidFill>
                  <a:schemeClr val="lt1"/>
                </a:solidFill>
                <a:latin typeface="Corbel"/>
                <a:ea typeface="Corbel"/>
                <a:cs typeface="Corbel"/>
                <a:sym typeface="Corbel"/>
              </a:rPr>
              <a:t> </a:t>
            </a:r>
            <a:r>
              <a:rPr i="1" lang="en-US" sz="2800">
                <a:solidFill>
                  <a:schemeClr val="lt1"/>
                </a:solidFill>
                <a:latin typeface="Corbel"/>
                <a:ea typeface="Corbel"/>
                <a:cs typeface="Corbel"/>
                <a:sym typeface="Corbel"/>
              </a:rPr>
              <a:t>We don’t want to miss your thoughts or ideas</a:t>
            </a:r>
            <a:endParaRPr b="1" sz="2800">
              <a:solidFill>
                <a:schemeClr val="lt1"/>
              </a:solidFill>
              <a:latin typeface="Corbel"/>
              <a:ea typeface="Corbel"/>
              <a:cs typeface="Corbel"/>
              <a:sym typeface="Corbel"/>
            </a:endParaRPr>
          </a:p>
          <a:p>
            <a:pPr indent="-342900" lvl="0" marL="342900" marR="0" rtl="0" algn="l">
              <a:spcBef>
                <a:spcPts val="0"/>
              </a:spcBef>
              <a:spcAft>
                <a:spcPts val="0"/>
              </a:spcAft>
              <a:buClr>
                <a:schemeClr val="dk1"/>
              </a:buClr>
              <a:buSzPts val="3200"/>
              <a:buFont typeface="Corbel"/>
              <a:buAutoNum type="arabicPeriod"/>
            </a:pPr>
            <a:r>
              <a:rPr b="1" lang="en-US" sz="3200">
                <a:solidFill>
                  <a:schemeClr val="dk1"/>
                </a:solidFill>
                <a:latin typeface="Corbel"/>
                <a:ea typeface="Corbel"/>
                <a:cs typeface="Corbel"/>
                <a:sym typeface="Corbel"/>
              </a:rPr>
              <a:t> Me &amp; then 3 </a:t>
            </a:r>
            <a:r>
              <a:rPr i="1" lang="en-US" sz="2800">
                <a:solidFill>
                  <a:schemeClr val="lt1"/>
                </a:solidFill>
                <a:latin typeface="Corbel"/>
                <a:ea typeface="Corbel"/>
                <a:cs typeface="Corbel"/>
                <a:sym typeface="Corbel"/>
              </a:rPr>
              <a:t>Let others have a turn to speak/share.  Don’t go again unless 3 others have spoken</a:t>
            </a:r>
            <a:endParaRPr/>
          </a:p>
          <a:p>
            <a:pPr indent="0" lvl="0" marL="0" marR="0" rtl="0" algn="l">
              <a:spcBef>
                <a:spcPts val="0"/>
              </a:spcBef>
              <a:spcAft>
                <a:spcPts val="0"/>
              </a:spcAft>
              <a:buNone/>
            </a:pPr>
            <a:r>
              <a:t/>
            </a:r>
            <a:endParaRPr b="1" sz="3200">
              <a:solidFill>
                <a:schemeClr val="lt1"/>
              </a:solidFill>
              <a:latin typeface="Corbel"/>
              <a:ea typeface="Corbel"/>
              <a:cs typeface="Corbel"/>
              <a:sym typeface="Corbel"/>
            </a:endParaRPr>
          </a:p>
          <a:p>
            <a:pPr indent="-139700" lvl="0" marL="342900" marR="0" rtl="0" algn="l">
              <a:spcBef>
                <a:spcPts val="0"/>
              </a:spcBef>
              <a:spcAft>
                <a:spcPts val="0"/>
              </a:spcAft>
              <a:buClr>
                <a:schemeClr val="lt1"/>
              </a:buClr>
              <a:buSzPts val="3200"/>
              <a:buFont typeface="Corbel"/>
              <a:buNone/>
            </a:pPr>
            <a:r>
              <a:t/>
            </a:r>
            <a:endParaRPr sz="3200">
              <a:solidFill>
                <a:schemeClr val="lt1"/>
              </a:solidFill>
              <a:latin typeface="Corbel"/>
              <a:ea typeface="Corbel"/>
              <a:cs typeface="Corbel"/>
              <a:sym typeface="Corbe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8"/>
          <p:cNvSpPr txBox="1"/>
          <p:nvPr>
            <p:ph type="title"/>
          </p:nvPr>
        </p:nvSpPr>
        <p:spPr>
          <a:xfrm>
            <a:off x="38933" y="257161"/>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WHAT IS TITLE I?</a:t>
            </a:r>
            <a:endParaRPr/>
          </a:p>
        </p:txBody>
      </p:sp>
      <p:sp>
        <p:nvSpPr>
          <p:cNvPr id="175" name="Google Shape;175;p8"/>
          <p:cNvSpPr txBox="1"/>
          <p:nvPr>
            <p:ph idx="1" type="body"/>
          </p:nvPr>
        </p:nvSpPr>
        <p:spPr>
          <a:xfrm>
            <a:off x="232618" y="2044244"/>
            <a:ext cx="4472327" cy="69313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100"/>
              <a:buNone/>
            </a:pPr>
            <a:r>
              <a:rPr lang="en-US"/>
              <a:t>About Title I </a:t>
            </a:r>
            <a:endParaRPr/>
          </a:p>
        </p:txBody>
      </p:sp>
      <p:sp>
        <p:nvSpPr>
          <p:cNvPr id="176" name="Google Shape;176;p8"/>
          <p:cNvSpPr txBox="1"/>
          <p:nvPr>
            <p:ph idx="2" type="body"/>
          </p:nvPr>
        </p:nvSpPr>
        <p:spPr>
          <a:xfrm>
            <a:off x="232618" y="2947457"/>
            <a:ext cx="4698355" cy="3681943"/>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2200"/>
              <a:buChar char="▪"/>
            </a:pPr>
            <a:r>
              <a:rPr lang="en-US" sz="2200"/>
              <a:t>The largest and oldest federal allocation (1965)</a:t>
            </a:r>
            <a:endParaRPr/>
          </a:p>
          <a:p>
            <a:pPr indent="-182880" lvl="0" marL="182880" rtl="0" algn="l">
              <a:lnSpc>
                <a:spcPct val="90000"/>
              </a:lnSpc>
              <a:spcBef>
                <a:spcPts val="1400"/>
              </a:spcBef>
              <a:spcAft>
                <a:spcPts val="0"/>
              </a:spcAft>
              <a:buSzPts val="2200"/>
              <a:buChar char="▪"/>
            </a:pPr>
            <a:r>
              <a:rPr lang="en-US" sz="2200"/>
              <a:t>It is updated 8 times in the last 50 years.  Each time the act gets a new name. The last time was in 2015  under President Obama.  It is currently known as the Every Student Succeeds Act (</a:t>
            </a:r>
            <a:r>
              <a:rPr b="1" lang="en-US" sz="2200"/>
              <a:t>ESSA</a:t>
            </a:r>
            <a:r>
              <a:rPr lang="en-US" sz="2200"/>
              <a:t>)</a:t>
            </a:r>
            <a:endParaRPr/>
          </a:p>
          <a:p>
            <a:pPr indent="-182880" lvl="0" marL="182880" rtl="0" algn="l">
              <a:lnSpc>
                <a:spcPct val="90000"/>
              </a:lnSpc>
              <a:spcBef>
                <a:spcPts val="1400"/>
              </a:spcBef>
              <a:spcAft>
                <a:spcPts val="0"/>
              </a:spcAft>
              <a:buSzPts val="2200"/>
              <a:buChar char="▪"/>
            </a:pPr>
            <a:r>
              <a:rPr lang="en-US" sz="2200"/>
              <a:t>There are guidelines expected by the Federal and State governments</a:t>
            </a:r>
            <a:endParaRPr/>
          </a:p>
          <a:p>
            <a:pPr indent="-43179" lvl="0" marL="182880" rtl="0" algn="l">
              <a:lnSpc>
                <a:spcPct val="90000"/>
              </a:lnSpc>
              <a:spcBef>
                <a:spcPts val="1400"/>
              </a:spcBef>
              <a:spcAft>
                <a:spcPts val="0"/>
              </a:spcAft>
              <a:buSzPts val="2200"/>
              <a:buNone/>
            </a:pPr>
            <a:r>
              <a:t/>
            </a:r>
            <a:endParaRPr sz="2200"/>
          </a:p>
          <a:p>
            <a:pPr indent="-43179" lvl="0" marL="182880" rtl="0" algn="l">
              <a:lnSpc>
                <a:spcPct val="90000"/>
              </a:lnSpc>
              <a:spcBef>
                <a:spcPts val="1400"/>
              </a:spcBef>
              <a:spcAft>
                <a:spcPts val="0"/>
              </a:spcAft>
              <a:buSzPts val="2200"/>
              <a:buNone/>
            </a:pPr>
            <a:r>
              <a:t/>
            </a:r>
            <a:endParaRPr/>
          </a:p>
        </p:txBody>
      </p:sp>
      <p:sp>
        <p:nvSpPr>
          <p:cNvPr id="177" name="Google Shape;177;p8"/>
          <p:cNvSpPr txBox="1"/>
          <p:nvPr>
            <p:ph idx="3" type="body"/>
          </p:nvPr>
        </p:nvSpPr>
        <p:spPr>
          <a:xfrm>
            <a:off x="5511084" y="2290826"/>
            <a:ext cx="5014495" cy="69207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100"/>
              <a:buNone/>
            </a:pPr>
            <a:r>
              <a:rPr lang="en-US"/>
              <a:t>What is the money for?</a:t>
            </a:r>
            <a:endParaRPr/>
          </a:p>
        </p:txBody>
      </p:sp>
      <p:sp>
        <p:nvSpPr>
          <p:cNvPr id="178" name="Google Shape;178;p8"/>
          <p:cNvSpPr txBox="1"/>
          <p:nvPr>
            <p:ph idx="4" type="body"/>
          </p:nvPr>
        </p:nvSpPr>
        <p:spPr>
          <a:xfrm>
            <a:off x="5607977" y="2991845"/>
            <a:ext cx="6223804" cy="3395100"/>
          </a:xfrm>
          <a:prstGeom prst="rect">
            <a:avLst/>
          </a:prstGeom>
          <a:noFill/>
          <a:ln>
            <a:noFill/>
          </a:ln>
        </p:spPr>
        <p:txBody>
          <a:bodyPr anchorCtr="0" anchor="t" bIns="45700" lIns="91425" spcFirstLastPara="1" rIns="91425" wrap="square" tIns="45700">
            <a:normAutofit/>
          </a:bodyPr>
          <a:lstStyle/>
          <a:p>
            <a:pPr indent="-203200" lvl="0" marL="182880" rtl="0" algn="l">
              <a:lnSpc>
                <a:spcPct val="90000"/>
              </a:lnSpc>
              <a:spcBef>
                <a:spcPts val="0"/>
              </a:spcBef>
              <a:spcAft>
                <a:spcPts val="0"/>
              </a:spcAft>
              <a:buSzPts val="3200"/>
              <a:buChar char="▪"/>
            </a:pPr>
            <a:r>
              <a:rPr lang="en-US" sz="3200"/>
              <a:t>Title I is all about improving student performance</a:t>
            </a:r>
            <a:endParaRPr/>
          </a:p>
          <a:p>
            <a:pPr indent="-203200" lvl="0" marL="182880" rtl="0" algn="l">
              <a:lnSpc>
                <a:spcPct val="90000"/>
              </a:lnSpc>
              <a:spcBef>
                <a:spcPts val="1400"/>
              </a:spcBef>
              <a:spcAft>
                <a:spcPts val="0"/>
              </a:spcAft>
              <a:buSzPts val="3200"/>
              <a:buChar char="▪"/>
            </a:pPr>
            <a:r>
              <a:rPr lang="en-US" sz="3200"/>
              <a:t>1% of the school’s allocation is for parent engagement, but it also is specifically about improving parents skills </a:t>
            </a:r>
            <a:r>
              <a:rPr lang="en-US" sz="3200" u="sng"/>
              <a:t>to support student perfomance!</a:t>
            </a:r>
            <a:endParaRPr sz="3200" u="sng"/>
          </a:p>
        </p:txBody>
      </p:sp>
      <p:sp>
        <p:nvSpPr>
          <p:cNvPr id="179" name="Google Shape;179;p8"/>
          <p:cNvSpPr/>
          <p:nvPr/>
        </p:nvSpPr>
        <p:spPr>
          <a:xfrm>
            <a:off x="5733908" y="253063"/>
            <a:ext cx="6418273" cy="2244437"/>
          </a:xfrm>
          <a:prstGeom prst="irregularSeal2">
            <a:avLst/>
          </a:prstGeom>
          <a:solidFill>
            <a:schemeClr val="accent1"/>
          </a:solidFill>
          <a:ln cap="flat" cmpd="sng" w="12700">
            <a:solidFill>
              <a:srgbClr val="BA8C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orbel"/>
                <a:ea typeface="Corbel"/>
                <a:cs typeface="Corbel"/>
                <a:sym typeface="Corbel"/>
              </a:rPr>
              <a:t>A key component of the law is meaningful consultation with parents</a:t>
            </a:r>
            <a:r>
              <a:rPr lang="en-US" sz="1800">
                <a:solidFill>
                  <a:schemeClr val="lt1"/>
                </a:solidFill>
                <a:latin typeface="Corbel"/>
                <a:ea typeface="Corbel"/>
                <a:cs typeface="Corbel"/>
                <a:sym typeface="Corbel"/>
              </a:rPr>
              <a:t>.</a:t>
            </a:r>
            <a:endParaRPr sz="1800">
              <a:solidFill>
                <a:schemeClr val="lt1"/>
              </a:solidFill>
              <a:latin typeface="Corbel"/>
              <a:ea typeface="Corbel"/>
              <a:cs typeface="Corbel"/>
              <a:sym typeface="Corbe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US"/>
              <a:t>MEANINGFUL CONSULTATION MEANS…</a:t>
            </a:r>
            <a:endParaRPr/>
          </a:p>
        </p:txBody>
      </p:sp>
      <p:sp>
        <p:nvSpPr>
          <p:cNvPr id="185" name="Google Shape;185;p9"/>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Autofit/>
          </a:bodyPr>
          <a:lstStyle/>
          <a:p>
            <a:pPr indent="-203200" lvl="0" marL="182880" rtl="0" algn="l">
              <a:lnSpc>
                <a:spcPct val="90000"/>
              </a:lnSpc>
              <a:spcBef>
                <a:spcPts val="0"/>
              </a:spcBef>
              <a:spcAft>
                <a:spcPts val="0"/>
              </a:spcAft>
              <a:buSzPts val="3200"/>
              <a:buChar char="▪"/>
            </a:pPr>
            <a:r>
              <a:rPr lang="en-US" sz="3200"/>
              <a:t>…creating opportunities for parents to share their needs and their ideas about how to spend parent engagement funds.</a:t>
            </a:r>
            <a:endParaRPr/>
          </a:p>
          <a:p>
            <a:pPr indent="0" lvl="0" marL="182880" rtl="0" algn="l">
              <a:lnSpc>
                <a:spcPct val="90000"/>
              </a:lnSpc>
              <a:spcBef>
                <a:spcPts val="1400"/>
              </a:spcBef>
              <a:spcAft>
                <a:spcPts val="0"/>
              </a:spcAft>
              <a:buSzPts val="3200"/>
              <a:buNone/>
            </a:pPr>
            <a:r>
              <a:t/>
            </a:r>
            <a:endParaRPr sz="3200"/>
          </a:p>
          <a:p>
            <a:pPr indent="-203200" lvl="0" marL="182880" rtl="0" algn="l">
              <a:lnSpc>
                <a:spcPct val="90000"/>
              </a:lnSpc>
              <a:spcBef>
                <a:spcPts val="1400"/>
              </a:spcBef>
              <a:spcAft>
                <a:spcPts val="0"/>
              </a:spcAft>
              <a:buSzPts val="3200"/>
              <a:buChar char="▪"/>
            </a:pPr>
            <a:r>
              <a:rPr lang="en-US" sz="3200"/>
              <a:t>…transparency of information (Annual principal meeting, regular parent engagement budget reports)</a:t>
            </a:r>
            <a:endParaRPr/>
          </a:p>
          <a:p>
            <a:pPr indent="0" lvl="0" marL="182880" rtl="0" algn="l">
              <a:lnSpc>
                <a:spcPct val="90000"/>
              </a:lnSpc>
              <a:spcBef>
                <a:spcPts val="1400"/>
              </a:spcBef>
              <a:spcAft>
                <a:spcPts val="0"/>
              </a:spcAft>
              <a:buSzPts val="3200"/>
              <a:buNone/>
            </a:pPr>
            <a:r>
              <a:t/>
            </a:r>
            <a:endParaRPr sz="3200"/>
          </a:p>
          <a:p>
            <a:pPr indent="0" lvl="0" marL="0" rtl="0" algn="l">
              <a:lnSpc>
                <a:spcPct val="90000"/>
              </a:lnSpc>
              <a:spcBef>
                <a:spcPts val="1400"/>
              </a:spcBef>
              <a:spcAft>
                <a:spcPts val="0"/>
              </a:spcAft>
              <a:buSzPts val="3200"/>
              <a:buNone/>
            </a:pPr>
            <a:r>
              <a:rPr lang="en-US" sz="3200"/>
              <a:t>...</a:t>
            </a:r>
            <a:r>
              <a:rPr lang="en-US" sz="3200">
                <a:solidFill>
                  <a:srgbClr val="FFFF00"/>
                </a:solidFill>
              </a:rPr>
              <a:t>respectful and timely response to parent concerns</a:t>
            </a:r>
            <a:endParaRPr sz="3200">
              <a:solidFill>
                <a:srgbClr val="FFFF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2020-08-29T21:31:44Z</dcterms:created>
  <dc:creator>Seledon, Norma L</dc:creator>
</cp:coreProperties>
</file>