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6858000" cx="12192000"/>
  <p:notesSz cx="6858000" cy="9144000"/>
  <p:embeddedFontLst>
    <p:embeddedFont>
      <p:font typeface="Century Gothic"/>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http://customooxmlschemas.google.com/">
      <go:slidesCustomData xmlns:go="http://customooxmlschemas.google.com/" r:id="rId28" roundtripDataSignature="AMtx7miAsGfzPlMLXZT6QaGygSXMzlNZsg=="/>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2" name="Joshua Zepeda"/>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CenturyGothic-regular.fntdata"/><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font" Target="fonts/CenturyGothic-italic.fntdata"/><Relationship Id="rId25" Type="http://schemas.openxmlformats.org/officeDocument/2006/relationships/font" Target="fonts/CenturyGothic-bold.fntdata"/><Relationship Id="rId28" Type="http://customschemas.google.com/relationships/presentationmetadata" Target="metadata"/><Relationship Id="rId27" Type="http://schemas.openxmlformats.org/officeDocument/2006/relationships/font" Target="fonts/CenturyGothic-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10-01T19:18:32.553">
    <p:pos x="2485" y="1904"/>
    <p:text>@chadams2@cps.edu can you add this? or share the CIWP with me?
_Reassigned to Chad Thomas_</p:text>
    <p:extLst>
      <p:ext uri="{C676402C-5697-4E1C-873F-D02D1690AC5C}">
        <p15:threadingInfo timeZoneBias="0"/>
      </p:ext>
      <p:ext uri="http://customooxmlschemas.google.com/">
        <go:slidesCustomData xmlns:go="http://customooxmlschemas.google.com/" commentPostId="AAAAKTjYl_A"/>
      </p:ext>
    </p:extLst>
  </p:cm>
  <p:cm authorId="0" idx="2" dt="2020-10-01T19:18:32.553">
    <p:pos x="2485" y="1904"/>
    <p:text>@chadams2@cps.edu can I see the CIWP? or u wanna talk about it tonight?</p:text>
    <p:extLst>
      <p:ext uri="{C676402C-5697-4E1C-873F-D02D1690AC5C}">
        <p15:threadingInfo timeZoneBias="0">
          <p15:parentCm authorId="0" idx="1"/>
        </p15:threadingInfo>
      </p:ext>
      <p:ext uri="http://customooxmlschemas.google.com/">
        <go:slidesCustomData xmlns:go="http://customooxmlschemas.google.com/" commentPostId="AAAAKbUKzDI"/>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hicagoschoolboard.org/content/actions/2018_09/18-0926-PO1.pdf"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6" name="Google Shape;28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5" name="Google Shape;295;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FACE2 Office will offer many supports to PAC Members.  Refer to list of October Orientations provided by FACE2 Office.</a:t>
            </a:r>
            <a:endParaRPr/>
          </a:p>
        </p:txBody>
      </p:sp>
      <p:sp>
        <p:nvSpPr>
          <p:cNvPr id="296" name="Google Shape;296;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4" name="Google Shape;304;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Encourage parents to sign up to the FACE2FACE mailing list for announcements about virtual supports.</a:t>
            </a:r>
            <a:endParaRPr/>
          </a:p>
        </p:txBody>
      </p:sp>
      <p:sp>
        <p:nvSpPr>
          <p:cNvPr id="305" name="Google Shape;305;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5" name="Google Shape;325;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b="1"/>
          </a:p>
        </p:txBody>
      </p:sp>
      <p:sp>
        <p:nvSpPr>
          <p:cNvPr id="326" name="Google Shape;326;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2" name="Google Shape;332;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US"/>
              <a:t>Stop Recording. Specify where a recording of this meeting will be found</a:t>
            </a:r>
            <a:endParaRPr/>
          </a:p>
          <a:p>
            <a:pPr indent="0" lvl="0" marL="0" rtl="0" algn="l">
              <a:spcBef>
                <a:spcPts val="0"/>
              </a:spcBef>
              <a:spcAft>
                <a:spcPts val="0"/>
              </a:spcAft>
              <a:buNone/>
            </a:pPr>
            <a:r>
              <a:t/>
            </a:r>
            <a:endParaRPr b="1"/>
          </a:p>
        </p:txBody>
      </p:sp>
      <p:sp>
        <p:nvSpPr>
          <p:cNvPr id="333" name="Google Shape;333;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Google Shape;21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Start recording after this is announced.</a:t>
            </a:r>
            <a:endParaRPr/>
          </a:p>
        </p:txBody>
      </p:sp>
      <p:sp>
        <p:nvSpPr>
          <p:cNvPr id="211" name="Google Shape;211;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4" name="Google Shape;22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Make sure that all people present enter this information.  This will be your way to prove your attendance.  </a:t>
            </a:r>
            <a:endParaRPr/>
          </a:p>
          <a:p>
            <a:pPr indent="0" lvl="0" marL="0" rtl="0" algn="l">
              <a:spcBef>
                <a:spcPts val="0"/>
              </a:spcBef>
              <a:spcAft>
                <a:spcPts val="0"/>
              </a:spcAft>
              <a:buNone/>
            </a:pPr>
            <a:r>
              <a:rPr lang="en-US"/>
              <a:t>You may use the sample attendance form provided by FACE2 to document your attendance. ()  Make sure you copy your chat and archive it for your records.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IMPORTANT: In the event that individuals cannot access the chat, ask them to say it verbally and enter it in the chat for them.</a:t>
            </a:r>
            <a:endParaRPr/>
          </a:p>
        </p:txBody>
      </p:sp>
      <p:sp>
        <p:nvSpPr>
          <p:cNvPr id="225" name="Google Shape;225;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3" name="Google Shape;23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Board Report Link: </a:t>
            </a:r>
            <a:r>
              <a:rPr lang="en-US" u="sng">
                <a:solidFill>
                  <a:schemeClr val="hlink"/>
                </a:solidFill>
                <a:hlinkClick r:id="rId2"/>
              </a:rPr>
              <a:t>https://chicagoschoolboard.org/content/actions/2018_09/18-0926-PO1.pdf</a:t>
            </a:r>
            <a:endParaRPr/>
          </a:p>
        </p:txBody>
      </p:sp>
      <p:sp>
        <p:nvSpPr>
          <p:cNvPr id="234" name="Google Shape;234;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0" name="Google Shape;250;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Inform parents how you will consult with them about the use of Title I.  These may include working with the PAC, parent meetings, individual feedback, information received via instructors, focus groups, “coffee with the principal” , etc…</a:t>
            </a:r>
            <a:endParaRPr/>
          </a:p>
        </p:txBody>
      </p:sp>
      <p:sp>
        <p:nvSpPr>
          <p:cNvPr id="251" name="Google Shape;251;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7" name="Google Shape;257;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Inform parents how you will consult with them about the use of Title I.  These may include working with the PAC, parent meetings, individual feedback, information received via instructors, focus groups, “coffee with the principal” , etc…</a:t>
            </a:r>
            <a:endParaRPr/>
          </a:p>
        </p:txBody>
      </p:sp>
      <p:sp>
        <p:nvSpPr>
          <p:cNvPr id="258" name="Google Shape;258;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4" name="Google Shape;26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Use your CIWP to summarize the three sections above</a:t>
            </a:r>
            <a:endParaRPr/>
          </a:p>
        </p:txBody>
      </p:sp>
      <p:sp>
        <p:nvSpPr>
          <p:cNvPr id="265" name="Google Shape;265;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 name="Shape 16"/>
        <p:cNvGrpSpPr/>
        <p:nvPr/>
      </p:nvGrpSpPr>
      <p:grpSpPr>
        <a:xfrm>
          <a:off x="0" y="0"/>
          <a:ext cx="0" cy="0"/>
          <a:chOff x="0" y="0"/>
          <a:chExt cx="0" cy="0"/>
        </a:xfrm>
      </p:grpSpPr>
      <p:pic>
        <p:nvPicPr>
          <p:cNvPr descr="HD-ShadowLong.png" id="17" name="Google Shape;17;p19"/>
          <p:cNvPicPr preferRelativeResize="0"/>
          <p:nvPr/>
        </p:nvPicPr>
        <p:blipFill rotWithShape="1">
          <a:blip r:embed="rId2">
            <a:alphaModFix/>
          </a:blip>
          <a:srcRect b="0" l="0" r="0" t="0"/>
          <a:stretch/>
        </p:blipFill>
        <p:spPr>
          <a:xfrm>
            <a:off x="1" y="4242851"/>
            <a:ext cx="8968084" cy="275942"/>
          </a:xfrm>
          <a:prstGeom prst="rect">
            <a:avLst/>
          </a:prstGeom>
          <a:noFill/>
          <a:ln>
            <a:noFill/>
          </a:ln>
        </p:spPr>
      </p:pic>
      <p:pic>
        <p:nvPicPr>
          <p:cNvPr descr="HD-ShadowShort.png" id="18" name="Google Shape;18;p19"/>
          <p:cNvPicPr preferRelativeResize="0"/>
          <p:nvPr/>
        </p:nvPicPr>
        <p:blipFill rotWithShape="1">
          <a:blip r:embed="rId3">
            <a:alphaModFix/>
          </a:blip>
          <a:srcRect b="0" l="0" r="0" t="0"/>
          <a:stretch/>
        </p:blipFill>
        <p:spPr>
          <a:xfrm>
            <a:off x="9111716" y="4243845"/>
            <a:ext cx="3077108" cy="276940"/>
          </a:xfrm>
          <a:prstGeom prst="rect">
            <a:avLst/>
          </a:prstGeom>
          <a:noFill/>
          <a:ln>
            <a:noFill/>
          </a:ln>
        </p:spPr>
      </p:pic>
      <p:sp>
        <p:nvSpPr>
          <p:cNvPr id="19" name="Google Shape;19;p19"/>
          <p:cNvSpPr/>
          <p:nvPr/>
        </p:nvSpPr>
        <p:spPr>
          <a:xfrm>
            <a:off x="0" y="2590078"/>
            <a:ext cx="8968085" cy="1660332"/>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9"/>
          <p:cNvSpPr/>
          <p:nvPr/>
        </p:nvSpPr>
        <p:spPr>
          <a:xfrm>
            <a:off x="9111715" y="2590078"/>
            <a:ext cx="3077109" cy="166033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9"/>
          <p:cNvSpPr txBox="1"/>
          <p:nvPr>
            <p:ph type="ctrTitle"/>
          </p:nvPr>
        </p:nvSpPr>
        <p:spPr>
          <a:xfrm>
            <a:off x="680322" y="2733709"/>
            <a:ext cx="8144134" cy="1373070"/>
          </a:xfrm>
          <a:prstGeom prst="rect">
            <a:avLst/>
          </a:prstGeom>
          <a:noFill/>
          <a:ln>
            <a:noFill/>
          </a:ln>
        </p:spPr>
        <p:txBody>
          <a:bodyPr anchorCtr="0" anchor="b" bIns="45700" lIns="91425" spcFirstLastPara="1" rIns="91425" wrap="square" tIns="45700">
            <a:noAutofit/>
          </a:bodyPr>
          <a:lstStyle>
            <a:lvl1pPr lvl="0" algn="r">
              <a:lnSpc>
                <a:spcPct val="90000"/>
              </a:lnSpc>
              <a:spcBef>
                <a:spcPts val="0"/>
              </a:spcBef>
              <a:spcAft>
                <a:spcPts val="0"/>
              </a:spcAft>
              <a:buClr>
                <a:schemeClr val="lt1"/>
              </a:buClr>
              <a:buSzPts val="5400"/>
              <a:buFont typeface="Trebuchet MS"/>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19"/>
          <p:cNvSpPr txBox="1"/>
          <p:nvPr>
            <p:ph idx="1" type="subTitle"/>
          </p:nvPr>
        </p:nvSpPr>
        <p:spPr>
          <a:xfrm>
            <a:off x="680322" y="4394039"/>
            <a:ext cx="8144134" cy="1117687"/>
          </a:xfrm>
          <a:prstGeom prst="rect">
            <a:avLst/>
          </a:prstGeom>
          <a:noFill/>
          <a:ln>
            <a:noFill/>
          </a:ln>
        </p:spPr>
        <p:txBody>
          <a:bodyPr anchorCtr="0" anchor="t" bIns="45700" lIns="91425" spcFirstLastPara="1" rIns="91425" wrap="square" tIns="45700">
            <a:normAutofit/>
          </a:bodyPr>
          <a:lstStyle>
            <a:lvl1pPr lvl="0" algn="r">
              <a:lnSpc>
                <a:spcPct val="90000"/>
              </a:lnSpc>
              <a:spcBef>
                <a:spcPts val="1000"/>
              </a:spcBef>
              <a:spcAft>
                <a:spcPts val="0"/>
              </a:spcAft>
              <a:buClr>
                <a:schemeClr val="lt1"/>
              </a:buClr>
              <a:buSzPts val="2000"/>
              <a:buNone/>
              <a:defRPr sz="20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23" name="Google Shape;23;p19"/>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9"/>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9"/>
          <p:cNvSpPr txBox="1"/>
          <p:nvPr>
            <p:ph idx="12" type="sldNum"/>
          </p:nvPr>
        </p:nvSpPr>
        <p:spPr>
          <a:xfrm>
            <a:off x="9255346" y="2750337"/>
            <a:ext cx="1171888" cy="1356442"/>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15" name="Shape 115"/>
        <p:cNvGrpSpPr/>
        <p:nvPr/>
      </p:nvGrpSpPr>
      <p:grpSpPr>
        <a:xfrm>
          <a:off x="0" y="0"/>
          <a:ext cx="0" cy="0"/>
          <a:chOff x="0" y="0"/>
          <a:chExt cx="0" cy="0"/>
        </a:xfrm>
      </p:grpSpPr>
      <p:pic>
        <p:nvPicPr>
          <p:cNvPr descr="HD-ShadowLong.png" id="116" name="Google Shape;116;p28"/>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117" name="Google Shape;117;p28"/>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118" name="Google Shape;118;p28"/>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8"/>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8"/>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28"/>
          <p:cNvSpPr txBox="1"/>
          <p:nvPr>
            <p:ph idx="1" type="body"/>
          </p:nvPr>
        </p:nvSpPr>
        <p:spPr>
          <a:xfrm>
            <a:off x="680320" y="2336873"/>
            <a:ext cx="4698358" cy="35993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22" name="Google Shape;122;p28"/>
          <p:cNvSpPr txBox="1"/>
          <p:nvPr>
            <p:ph idx="2" type="body"/>
          </p:nvPr>
        </p:nvSpPr>
        <p:spPr>
          <a:xfrm>
            <a:off x="5594123" y="2336873"/>
            <a:ext cx="4700058" cy="35993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23" name="Google Shape;123;p28"/>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8"/>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8"/>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6" name="Shape 126"/>
        <p:cNvGrpSpPr/>
        <p:nvPr/>
      </p:nvGrpSpPr>
      <p:grpSpPr>
        <a:xfrm>
          <a:off x="0" y="0"/>
          <a:ext cx="0" cy="0"/>
          <a:chOff x="0" y="0"/>
          <a:chExt cx="0" cy="0"/>
        </a:xfrm>
      </p:grpSpPr>
      <p:pic>
        <p:nvPicPr>
          <p:cNvPr descr="HD-ShadowShort.png" id="127" name="Google Shape;127;p29"/>
          <p:cNvPicPr preferRelativeResize="0"/>
          <p:nvPr/>
        </p:nvPicPr>
        <p:blipFill rotWithShape="1">
          <a:blip r:embed="rId2">
            <a:alphaModFix/>
          </a:blip>
          <a:srcRect b="0" l="0" r="0" t="0"/>
          <a:stretch/>
        </p:blipFill>
        <p:spPr>
          <a:xfrm>
            <a:off x="10585826" y="1971234"/>
            <a:ext cx="1602997" cy="144270"/>
          </a:xfrm>
          <a:prstGeom prst="rect">
            <a:avLst/>
          </a:prstGeom>
          <a:noFill/>
          <a:ln>
            <a:noFill/>
          </a:ln>
        </p:spPr>
      </p:pic>
      <p:sp>
        <p:nvSpPr>
          <p:cNvPr id="128" name="Google Shape;128;p29"/>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9"/>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9"/>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9"/>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32" name="Shape 132"/>
        <p:cNvGrpSpPr/>
        <p:nvPr/>
      </p:nvGrpSpPr>
      <p:grpSpPr>
        <a:xfrm>
          <a:off x="0" y="0"/>
          <a:ext cx="0" cy="0"/>
          <a:chOff x="0" y="0"/>
          <a:chExt cx="0" cy="0"/>
        </a:xfrm>
      </p:grpSpPr>
      <p:pic>
        <p:nvPicPr>
          <p:cNvPr descr="HD-ShadowLong.png" id="133" name="Google Shape;133;p30"/>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134" name="Google Shape;134;p30"/>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135" name="Google Shape;135;p30"/>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30"/>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30"/>
          <p:cNvSpPr txBox="1"/>
          <p:nvPr>
            <p:ph type="title"/>
          </p:nvPr>
        </p:nvSpPr>
        <p:spPr>
          <a:xfrm>
            <a:off x="680323" y="753228"/>
            <a:ext cx="9613857"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Font typeface="Trebuchet M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8" name="Google Shape;138;p30"/>
          <p:cNvSpPr/>
          <p:nvPr>
            <p:ph idx="2" type="pic"/>
          </p:nvPr>
        </p:nvSpPr>
        <p:spPr>
          <a:xfrm>
            <a:off x="4868333" y="2336874"/>
            <a:ext cx="5425849" cy="3599312"/>
          </a:xfrm>
          <a:prstGeom prst="rect">
            <a:avLst/>
          </a:prstGeom>
          <a:noFill/>
          <a:ln>
            <a:noFill/>
          </a:ln>
          <a:effectLst>
            <a:outerShdw blurRad="76200" rotWithShape="0" algn="tl" dir="5040000" dist="63500">
              <a:srgbClr val="000000">
                <a:alpha val="40784"/>
              </a:srgbClr>
            </a:outerShdw>
          </a:effectLst>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lt1"/>
              </a:buClr>
              <a:buSzPts val="3200"/>
              <a:buFont typeface="Arial"/>
              <a:buNone/>
              <a:defRPr b="0" i="0" sz="3200" u="none" cap="none" strike="noStrike">
                <a:solidFill>
                  <a:schemeClr val="lt1"/>
                </a:solidFill>
                <a:latin typeface="Trebuchet MS"/>
                <a:ea typeface="Trebuchet MS"/>
                <a:cs typeface="Trebuchet MS"/>
                <a:sym typeface="Trebuchet MS"/>
              </a:defRPr>
            </a:lvl1pPr>
            <a:lvl2pPr lvl="1" marR="0" rtl="0" algn="l">
              <a:lnSpc>
                <a:spcPct val="90000"/>
              </a:lnSpc>
              <a:spcBef>
                <a:spcPts val="500"/>
              </a:spcBef>
              <a:spcAft>
                <a:spcPts val="0"/>
              </a:spcAft>
              <a:buClr>
                <a:schemeClr val="lt1"/>
              </a:buClr>
              <a:buSzPts val="2800"/>
              <a:buFont typeface="Arial"/>
              <a:buNone/>
              <a:defRPr b="0" i="0" sz="2800" u="none" cap="none" strike="noStrike">
                <a:solidFill>
                  <a:schemeClr val="lt1"/>
                </a:solidFill>
                <a:latin typeface="Trebuchet MS"/>
                <a:ea typeface="Trebuchet MS"/>
                <a:cs typeface="Trebuchet MS"/>
                <a:sym typeface="Trebuchet MS"/>
              </a:defRPr>
            </a:lvl2pPr>
            <a:lvl3pPr lvl="2" marR="0" rtl="0" algn="l">
              <a:lnSpc>
                <a:spcPct val="90000"/>
              </a:lnSpc>
              <a:spcBef>
                <a:spcPts val="500"/>
              </a:spcBef>
              <a:spcAft>
                <a:spcPts val="0"/>
              </a:spcAft>
              <a:buClr>
                <a:schemeClr val="lt1"/>
              </a:buClr>
              <a:buSzPts val="2400"/>
              <a:buFont typeface="Arial"/>
              <a:buNone/>
              <a:defRPr b="0" i="0" sz="2400" u="none" cap="none" strike="noStrike">
                <a:solidFill>
                  <a:schemeClr val="lt1"/>
                </a:solidFill>
                <a:latin typeface="Trebuchet MS"/>
                <a:ea typeface="Trebuchet MS"/>
                <a:cs typeface="Trebuchet MS"/>
                <a:sym typeface="Trebuchet MS"/>
              </a:defRPr>
            </a:lvl3pPr>
            <a:lvl4pPr lvl="3"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4pPr>
            <a:lvl5pPr lvl="4"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5pPr>
            <a:lvl6pPr lvl="5"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6pPr>
            <a:lvl7pPr lvl="6"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7pPr>
            <a:lvl8pPr lvl="7"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8pPr>
            <a:lvl9pPr lvl="8"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9pPr>
          </a:lstStyle>
          <a:p/>
        </p:txBody>
      </p:sp>
      <p:sp>
        <p:nvSpPr>
          <p:cNvPr id="139" name="Google Shape;139;p30"/>
          <p:cNvSpPr txBox="1"/>
          <p:nvPr>
            <p:ph idx="1" type="body"/>
          </p:nvPr>
        </p:nvSpPr>
        <p:spPr>
          <a:xfrm>
            <a:off x="680323" y="2336873"/>
            <a:ext cx="3876256" cy="3599315"/>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40" name="Google Shape;140;p30"/>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30"/>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30"/>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43" name="Shape 143"/>
        <p:cNvGrpSpPr/>
        <p:nvPr/>
      </p:nvGrpSpPr>
      <p:grpSpPr>
        <a:xfrm>
          <a:off x="0" y="0"/>
          <a:ext cx="0" cy="0"/>
          <a:chOff x="0" y="0"/>
          <a:chExt cx="0" cy="0"/>
        </a:xfrm>
      </p:grpSpPr>
      <p:pic>
        <p:nvPicPr>
          <p:cNvPr descr="HD-ShadowLong.png" id="144" name="Google Shape;144;p31"/>
          <p:cNvPicPr preferRelativeResize="0"/>
          <p:nvPr/>
        </p:nvPicPr>
        <p:blipFill rotWithShape="1">
          <a:blip r:embed="rId2">
            <a:alphaModFix/>
          </a:blip>
          <a:srcRect b="0" l="0" r="0" t="0"/>
          <a:stretch/>
        </p:blipFill>
        <p:spPr>
          <a:xfrm>
            <a:off x="1" y="5928628"/>
            <a:ext cx="10437812" cy="321164"/>
          </a:xfrm>
          <a:prstGeom prst="rect">
            <a:avLst/>
          </a:prstGeom>
          <a:noFill/>
          <a:ln>
            <a:noFill/>
          </a:ln>
        </p:spPr>
      </p:pic>
      <p:pic>
        <p:nvPicPr>
          <p:cNvPr descr="HD-ShadowShort.png" id="145" name="Google Shape;145;p31"/>
          <p:cNvPicPr preferRelativeResize="0"/>
          <p:nvPr/>
        </p:nvPicPr>
        <p:blipFill rotWithShape="1">
          <a:blip r:embed="rId3">
            <a:alphaModFix/>
          </a:blip>
          <a:srcRect b="0" l="0" r="0" t="0"/>
          <a:stretch/>
        </p:blipFill>
        <p:spPr>
          <a:xfrm>
            <a:off x="10585826" y="5929622"/>
            <a:ext cx="1602997" cy="144270"/>
          </a:xfrm>
          <a:prstGeom prst="rect">
            <a:avLst/>
          </a:prstGeom>
          <a:noFill/>
          <a:ln>
            <a:noFill/>
          </a:ln>
        </p:spPr>
      </p:pic>
      <p:sp>
        <p:nvSpPr>
          <p:cNvPr id="146" name="Google Shape;146;p31"/>
          <p:cNvSpPr/>
          <p:nvPr/>
        </p:nvSpPr>
        <p:spPr>
          <a:xfrm>
            <a:off x="0" y="4567988"/>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31"/>
          <p:cNvSpPr/>
          <p:nvPr/>
        </p:nvSpPr>
        <p:spPr>
          <a:xfrm>
            <a:off x="10585827" y="4567988"/>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31"/>
          <p:cNvSpPr txBox="1"/>
          <p:nvPr>
            <p:ph type="title"/>
          </p:nvPr>
        </p:nvSpPr>
        <p:spPr>
          <a:xfrm>
            <a:off x="1127856" y="609598"/>
            <a:ext cx="8718877" cy="303606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9" name="Google Shape;149;p31"/>
          <p:cNvSpPr txBox="1"/>
          <p:nvPr>
            <p:ph idx="1" type="body"/>
          </p:nvPr>
        </p:nvSpPr>
        <p:spPr>
          <a:xfrm>
            <a:off x="1402288" y="3653379"/>
            <a:ext cx="8156579" cy="54896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50" name="Google Shape;150;p31"/>
          <p:cNvSpPr txBox="1"/>
          <p:nvPr>
            <p:ph idx="2" type="body"/>
          </p:nvPr>
        </p:nvSpPr>
        <p:spPr>
          <a:xfrm>
            <a:off x="680322" y="4711615"/>
            <a:ext cx="9613859" cy="1090789"/>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51" name="Google Shape;151;p31"/>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31"/>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3" name="Google Shape;153;p31"/>
          <p:cNvSpPr txBox="1"/>
          <p:nvPr>
            <p:ph idx="12" type="sldNum"/>
          </p:nvPr>
        </p:nvSpPr>
        <p:spPr>
          <a:xfrm>
            <a:off x="10729455" y="4709925"/>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54" name="Google Shape;154;p31"/>
          <p:cNvSpPr txBox="1"/>
          <p:nvPr/>
        </p:nvSpPr>
        <p:spPr>
          <a:xfrm>
            <a:off x="583572" y="74811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7200"/>
              <a:buFont typeface="Trebuchet MS"/>
              <a:buNone/>
            </a:pPr>
            <a:r>
              <a:rPr b="0" lang="en-US" sz="7200" cap="none">
                <a:solidFill>
                  <a:schemeClr val="lt1"/>
                </a:solidFill>
                <a:latin typeface="Trebuchet MS"/>
                <a:ea typeface="Trebuchet MS"/>
                <a:cs typeface="Trebuchet MS"/>
                <a:sym typeface="Trebuchet MS"/>
              </a:rPr>
              <a:t>“</a:t>
            </a:r>
            <a:endParaRPr/>
          </a:p>
        </p:txBody>
      </p:sp>
      <p:sp>
        <p:nvSpPr>
          <p:cNvPr id="155" name="Google Shape;155;p31"/>
          <p:cNvSpPr txBox="1"/>
          <p:nvPr/>
        </p:nvSpPr>
        <p:spPr>
          <a:xfrm>
            <a:off x="9662809" y="3033524"/>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7200"/>
              <a:buFont typeface="Trebuchet MS"/>
              <a:buNone/>
            </a:pPr>
            <a:r>
              <a:rPr b="0" lang="en-US" sz="7200" cap="none">
                <a:solidFill>
                  <a:schemeClr val="lt1"/>
                </a:solidFill>
                <a:latin typeface="Trebuchet MS"/>
                <a:ea typeface="Trebuchet MS"/>
                <a:cs typeface="Trebuchet MS"/>
                <a:sym typeface="Trebuchet MS"/>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56" name="Shape 156"/>
        <p:cNvGrpSpPr/>
        <p:nvPr/>
      </p:nvGrpSpPr>
      <p:grpSpPr>
        <a:xfrm>
          <a:off x="0" y="0"/>
          <a:ext cx="0" cy="0"/>
          <a:chOff x="0" y="0"/>
          <a:chExt cx="0" cy="0"/>
        </a:xfrm>
      </p:grpSpPr>
      <p:pic>
        <p:nvPicPr>
          <p:cNvPr descr="HD-ShadowLong.png" id="157" name="Google Shape;157;p32"/>
          <p:cNvPicPr preferRelativeResize="0"/>
          <p:nvPr/>
        </p:nvPicPr>
        <p:blipFill rotWithShape="1">
          <a:blip r:embed="rId2">
            <a:alphaModFix/>
          </a:blip>
          <a:srcRect b="0" l="0" r="0" t="0"/>
          <a:stretch/>
        </p:blipFill>
        <p:spPr>
          <a:xfrm>
            <a:off x="1" y="5928628"/>
            <a:ext cx="10437812" cy="321164"/>
          </a:xfrm>
          <a:prstGeom prst="rect">
            <a:avLst/>
          </a:prstGeom>
          <a:noFill/>
          <a:ln>
            <a:noFill/>
          </a:ln>
        </p:spPr>
      </p:pic>
      <p:pic>
        <p:nvPicPr>
          <p:cNvPr descr="HD-ShadowShort.png" id="158" name="Google Shape;158;p32"/>
          <p:cNvPicPr preferRelativeResize="0"/>
          <p:nvPr/>
        </p:nvPicPr>
        <p:blipFill rotWithShape="1">
          <a:blip r:embed="rId3">
            <a:alphaModFix/>
          </a:blip>
          <a:srcRect b="0" l="0" r="0" t="0"/>
          <a:stretch/>
        </p:blipFill>
        <p:spPr>
          <a:xfrm>
            <a:off x="10585826" y="5929622"/>
            <a:ext cx="1602997" cy="144270"/>
          </a:xfrm>
          <a:prstGeom prst="rect">
            <a:avLst/>
          </a:prstGeom>
          <a:noFill/>
          <a:ln>
            <a:noFill/>
          </a:ln>
        </p:spPr>
      </p:pic>
      <p:sp>
        <p:nvSpPr>
          <p:cNvPr id="159" name="Google Shape;159;p32"/>
          <p:cNvSpPr/>
          <p:nvPr/>
        </p:nvSpPr>
        <p:spPr>
          <a:xfrm>
            <a:off x="0" y="4567988"/>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32"/>
          <p:cNvSpPr/>
          <p:nvPr/>
        </p:nvSpPr>
        <p:spPr>
          <a:xfrm>
            <a:off x="10585827" y="4567988"/>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32"/>
          <p:cNvSpPr txBox="1"/>
          <p:nvPr>
            <p:ph type="title"/>
          </p:nvPr>
        </p:nvSpPr>
        <p:spPr>
          <a:xfrm>
            <a:off x="680319" y="4711615"/>
            <a:ext cx="9613862" cy="58853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2" name="Google Shape;162;p32"/>
          <p:cNvSpPr txBox="1"/>
          <p:nvPr>
            <p:ph idx="1" type="body"/>
          </p:nvPr>
        </p:nvSpPr>
        <p:spPr>
          <a:xfrm>
            <a:off x="680320" y="5300149"/>
            <a:ext cx="9613862" cy="50225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63" name="Google Shape;163;p32"/>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4" name="Google Shape;164;p32"/>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32"/>
          <p:cNvSpPr txBox="1"/>
          <p:nvPr>
            <p:ph idx="12" type="sldNum"/>
          </p:nvPr>
        </p:nvSpPr>
        <p:spPr>
          <a:xfrm>
            <a:off x="10729455" y="4709925"/>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Picture Column">
  <p:cSld name="3 Picture Column">
    <p:spTree>
      <p:nvGrpSpPr>
        <p:cNvPr id="166" name="Shape 166"/>
        <p:cNvGrpSpPr/>
        <p:nvPr/>
      </p:nvGrpSpPr>
      <p:grpSpPr>
        <a:xfrm>
          <a:off x="0" y="0"/>
          <a:ext cx="0" cy="0"/>
          <a:chOff x="0" y="0"/>
          <a:chExt cx="0" cy="0"/>
        </a:xfrm>
      </p:grpSpPr>
      <p:pic>
        <p:nvPicPr>
          <p:cNvPr descr="HD-ShadowLong.png" id="167" name="Google Shape;167;p33"/>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168" name="Google Shape;168;p33"/>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169" name="Google Shape;169;p33"/>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33"/>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33"/>
          <p:cNvSpPr txBox="1"/>
          <p:nvPr>
            <p:ph type="title"/>
          </p:nvPr>
        </p:nvSpPr>
        <p:spPr>
          <a:xfrm>
            <a:off x="680322" y="753228"/>
            <a:ext cx="9613860"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2" name="Google Shape;172;p33"/>
          <p:cNvSpPr txBox="1"/>
          <p:nvPr>
            <p:ph idx="1" type="body"/>
          </p:nvPr>
        </p:nvSpPr>
        <p:spPr>
          <a:xfrm>
            <a:off x="680318" y="4297503"/>
            <a:ext cx="3049705"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73" name="Google Shape;173;p33"/>
          <p:cNvSpPr/>
          <p:nvPr>
            <p:ph idx="2" type="pic"/>
          </p:nvPr>
        </p:nvSpPr>
        <p:spPr>
          <a:xfrm>
            <a:off x="680318" y="2336873"/>
            <a:ext cx="3049705" cy="1524000"/>
          </a:xfrm>
          <a:prstGeom prst="roundRect">
            <a:avLst>
              <a:gd fmla="val 0" name="adj"/>
            </a:avLst>
          </a:prstGeom>
          <a:noFill/>
          <a:ln>
            <a:noFill/>
          </a:ln>
          <a:effectLst>
            <a:outerShdw blurRad="50800" rotWithShape="0" algn="tl" dir="5400000" dist="50800">
              <a:srgbClr val="000000">
                <a:alpha val="42745"/>
              </a:srgbClr>
            </a:outerShdw>
          </a:effectLst>
        </p:spPr>
        <p:txBody>
          <a:bodyPr anchorCtr="0" anchor="t" bIns="45700" lIns="91425" spcFirstLastPara="1" rIns="91425" wrap="square" tIns="45700">
            <a:normAutofit/>
          </a:bodyPr>
          <a:lstStyle>
            <a:lvl1pPr lvl="0" marR="0" rtl="0" algn="ctr">
              <a:lnSpc>
                <a:spcPct val="90000"/>
              </a:lnSpc>
              <a:spcBef>
                <a:spcPts val="10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1pPr>
            <a:lvl2pPr lvl="1"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2pPr>
            <a:lvl3pPr lvl="2"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3pPr>
            <a:lvl4pPr lvl="3"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4pPr>
            <a:lvl5pPr lvl="4"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5pPr>
            <a:lvl6pPr lvl="5"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6pPr>
            <a:lvl7pPr lvl="6"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7pPr>
            <a:lvl8pPr lvl="7"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8pPr>
            <a:lvl9pPr lvl="8"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9pPr>
          </a:lstStyle>
          <a:p/>
        </p:txBody>
      </p:sp>
      <p:sp>
        <p:nvSpPr>
          <p:cNvPr id="174" name="Google Shape;174;p33"/>
          <p:cNvSpPr txBox="1"/>
          <p:nvPr>
            <p:ph idx="3" type="body"/>
          </p:nvPr>
        </p:nvSpPr>
        <p:spPr>
          <a:xfrm>
            <a:off x="680318" y="4873765"/>
            <a:ext cx="3049705" cy="10624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75" name="Google Shape;175;p33"/>
          <p:cNvSpPr txBox="1"/>
          <p:nvPr>
            <p:ph idx="4" type="body"/>
          </p:nvPr>
        </p:nvSpPr>
        <p:spPr>
          <a:xfrm>
            <a:off x="3945471" y="4297503"/>
            <a:ext cx="3063240"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76" name="Google Shape;176;p33"/>
          <p:cNvSpPr/>
          <p:nvPr>
            <p:ph idx="5" type="pic"/>
          </p:nvPr>
        </p:nvSpPr>
        <p:spPr>
          <a:xfrm>
            <a:off x="3945470" y="2336873"/>
            <a:ext cx="3063240" cy="1524000"/>
          </a:xfrm>
          <a:prstGeom prst="roundRect">
            <a:avLst>
              <a:gd fmla="val 0" name="adj"/>
            </a:avLst>
          </a:prstGeom>
          <a:noFill/>
          <a:ln>
            <a:noFill/>
          </a:ln>
          <a:effectLst>
            <a:outerShdw blurRad="50800" rotWithShape="0" algn="tl" dir="5400000" dist="50800">
              <a:srgbClr val="000000">
                <a:alpha val="42745"/>
              </a:srgbClr>
            </a:outerShdw>
          </a:effectLst>
        </p:spPr>
        <p:txBody>
          <a:bodyPr anchorCtr="0" anchor="t" bIns="45700" lIns="91425" spcFirstLastPara="1" rIns="91425" wrap="square" tIns="45700">
            <a:normAutofit/>
          </a:bodyPr>
          <a:lstStyle>
            <a:lvl1pPr lvl="0" marR="0" rtl="0" algn="ctr">
              <a:lnSpc>
                <a:spcPct val="90000"/>
              </a:lnSpc>
              <a:spcBef>
                <a:spcPts val="10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1pPr>
            <a:lvl2pPr lvl="1"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2pPr>
            <a:lvl3pPr lvl="2"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3pPr>
            <a:lvl4pPr lvl="3"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4pPr>
            <a:lvl5pPr lvl="4"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5pPr>
            <a:lvl6pPr lvl="5"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6pPr>
            <a:lvl7pPr lvl="6"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7pPr>
            <a:lvl8pPr lvl="7"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8pPr>
            <a:lvl9pPr lvl="8"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9pPr>
          </a:lstStyle>
          <a:p/>
        </p:txBody>
      </p:sp>
      <p:sp>
        <p:nvSpPr>
          <p:cNvPr id="177" name="Google Shape;177;p33"/>
          <p:cNvSpPr txBox="1"/>
          <p:nvPr>
            <p:ph idx="6" type="body"/>
          </p:nvPr>
        </p:nvSpPr>
        <p:spPr>
          <a:xfrm>
            <a:off x="3944117" y="4873764"/>
            <a:ext cx="3067297" cy="10624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78" name="Google Shape;178;p33"/>
          <p:cNvSpPr txBox="1"/>
          <p:nvPr>
            <p:ph idx="7" type="body"/>
          </p:nvPr>
        </p:nvSpPr>
        <p:spPr>
          <a:xfrm>
            <a:off x="7230678" y="4297503"/>
            <a:ext cx="3063505"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79" name="Google Shape;179;p33"/>
          <p:cNvSpPr/>
          <p:nvPr>
            <p:ph idx="8" type="pic"/>
          </p:nvPr>
        </p:nvSpPr>
        <p:spPr>
          <a:xfrm>
            <a:off x="7230677" y="2336873"/>
            <a:ext cx="3063505" cy="1524000"/>
          </a:xfrm>
          <a:prstGeom prst="roundRect">
            <a:avLst>
              <a:gd fmla="val 0" name="adj"/>
            </a:avLst>
          </a:prstGeom>
          <a:noFill/>
          <a:ln>
            <a:noFill/>
          </a:ln>
          <a:effectLst>
            <a:outerShdw blurRad="50800" rotWithShape="0" algn="tl" dir="5400000" dist="50800">
              <a:srgbClr val="000000">
                <a:alpha val="42745"/>
              </a:srgbClr>
            </a:outerShdw>
          </a:effectLst>
        </p:spPr>
        <p:txBody>
          <a:bodyPr anchorCtr="0" anchor="t" bIns="45700" lIns="91425" spcFirstLastPara="1" rIns="91425" wrap="square" tIns="45700">
            <a:normAutofit/>
          </a:bodyPr>
          <a:lstStyle>
            <a:lvl1pPr lvl="0" marR="0" rtl="0" algn="ctr">
              <a:lnSpc>
                <a:spcPct val="90000"/>
              </a:lnSpc>
              <a:spcBef>
                <a:spcPts val="10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1pPr>
            <a:lvl2pPr lvl="1"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2pPr>
            <a:lvl3pPr lvl="2"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3pPr>
            <a:lvl4pPr lvl="3"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4pPr>
            <a:lvl5pPr lvl="4"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5pPr>
            <a:lvl6pPr lvl="5"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6pPr>
            <a:lvl7pPr lvl="6"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7pPr>
            <a:lvl8pPr lvl="7"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8pPr>
            <a:lvl9pPr lvl="8" marR="0" rtl="0" algn="l">
              <a:lnSpc>
                <a:spcPct val="90000"/>
              </a:lnSpc>
              <a:spcBef>
                <a:spcPts val="500"/>
              </a:spcBef>
              <a:spcAft>
                <a:spcPts val="0"/>
              </a:spcAft>
              <a:buClr>
                <a:schemeClr val="lt1"/>
              </a:buClr>
              <a:buSzPts val="1600"/>
              <a:buFont typeface="Arial"/>
              <a:buNone/>
              <a:defRPr b="0" i="0" sz="1600" u="none" cap="none" strike="noStrike">
                <a:solidFill>
                  <a:schemeClr val="lt1"/>
                </a:solidFill>
                <a:latin typeface="Trebuchet MS"/>
                <a:ea typeface="Trebuchet MS"/>
                <a:cs typeface="Trebuchet MS"/>
                <a:sym typeface="Trebuchet MS"/>
              </a:defRPr>
            </a:lvl9pPr>
          </a:lstStyle>
          <a:p/>
        </p:txBody>
      </p:sp>
      <p:sp>
        <p:nvSpPr>
          <p:cNvPr id="180" name="Google Shape;180;p33"/>
          <p:cNvSpPr txBox="1"/>
          <p:nvPr>
            <p:ph idx="9" type="body"/>
          </p:nvPr>
        </p:nvSpPr>
        <p:spPr>
          <a:xfrm>
            <a:off x="7230553" y="4873762"/>
            <a:ext cx="3067563" cy="106242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81" name="Google Shape;181;p33"/>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2" name="Google Shape;182;p33"/>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3" name="Google Shape;183;p33"/>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84" name="Shape 184"/>
        <p:cNvGrpSpPr/>
        <p:nvPr/>
      </p:nvGrpSpPr>
      <p:grpSpPr>
        <a:xfrm>
          <a:off x="0" y="0"/>
          <a:ext cx="0" cy="0"/>
          <a:chOff x="0" y="0"/>
          <a:chExt cx="0" cy="0"/>
        </a:xfrm>
      </p:grpSpPr>
      <p:pic>
        <p:nvPicPr>
          <p:cNvPr descr="HD-ShadowLong.png" id="185" name="Google Shape;185;p34"/>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186" name="Google Shape;186;p34"/>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187" name="Google Shape;187;p34"/>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34"/>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34"/>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lt1"/>
              </a:buClr>
              <a:buSzPts val="3600"/>
              <a:buFont typeface="Trebuchet M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0" name="Google Shape;190;p34"/>
          <p:cNvSpPr txBox="1"/>
          <p:nvPr>
            <p:ph idx="1" type="body"/>
          </p:nvPr>
        </p:nvSpPr>
        <p:spPr>
          <a:xfrm rot="5400000">
            <a:off x="3687593" y="-670399"/>
            <a:ext cx="3599316" cy="961386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91" name="Google Shape;191;p34"/>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2" name="Google Shape;192;p34"/>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3" name="Google Shape;193;p34"/>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94" name="Shape 194"/>
        <p:cNvGrpSpPr/>
        <p:nvPr/>
      </p:nvGrpSpPr>
      <p:grpSpPr>
        <a:xfrm>
          <a:off x="0" y="0"/>
          <a:ext cx="0" cy="0"/>
          <a:chOff x="0" y="0"/>
          <a:chExt cx="0" cy="0"/>
        </a:xfrm>
      </p:grpSpPr>
      <p:sp>
        <p:nvSpPr>
          <p:cNvPr id="195" name="Google Shape;195;p35"/>
          <p:cNvSpPr/>
          <p:nvPr/>
        </p:nvSpPr>
        <p:spPr>
          <a:xfrm rot="5400000">
            <a:off x="8116207" y="1869395"/>
            <a:ext cx="5106988"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35"/>
          <p:cNvSpPr/>
          <p:nvPr/>
        </p:nvSpPr>
        <p:spPr>
          <a:xfrm rot="5400000">
            <a:off x="9868202" y="5372403"/>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35"/>
          <p:cNvSpPr txBox="1"/>
          <p:nvPr>
            <p:ph type="title"/>
          </p:nvPr>
        </p:nvSpPr>
        <p:spPr>
          <a:xfrm rot="5400000">
            <a:off x="8489252" y="2249576"/>
            <a:ext cx="4353760" cy="10738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8" name="Google Shape;198;p35"/>
          <p:cNvSpPr txBox="1"/>
          <p:nvPr>
            <p:ph idx="1" type="body"/>
          </p:nvPr>
        </p:nvSpPr>
        <p:spPr>
          <a:xfrm rot="5400000">
            <a:off x="2452029" y="-1162110"/>
            <a:ext cx="5326589" cy="88700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99" name="Google Shape;199;p35"/>
          <p:cNvSpPr txBox="1"/>
          <p:nvPr>
            <p:ph idx="10" type="dt"/>
          </p:nvPr>
        </p:nvSpPr>
        <p:spPr>
          <a:xfrm>
            <a:off x="6807126"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0" name="Google Shape;200;p35"/>
          <p:cNvSpPr txBox="1"/>
          <p:nvPr>
            <p:ph idx="11" type="ftr"/>
          </p:nvPr>
        </p:nvSpPr>
        <p:spPr>
          <a:xfrm>
            <a:off x="680321" y="5936188"/>
            <a:ext cx="6126805"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1" name="Google Shape;201;p35"/>
          <p:cNvSpPr txBox="1"/>
          <p:nvPr>
            <p:ph idx="12" type="sldNum"/>
          </p:nvPr>
        </p:nvSpPr>
        <p:spPr>
          <a:xfrm>
            <a:off x="10097550" y="5398633"/>
            <a:ext cx="1154151" cy="1090789"/>
          </a:xfrm>
          <a:prstGeom prst="rect">
            <a:avLst/>
          </a:prstGeom>
          <a:noFill/>
          <a:ln>
            <a:noFill/>
          </a:ln>
        </p:spPr>
        <p:txBody>
          <a:bodyPr anchorCtr="0" anchor="t" bIns="45700" lIns="91425" spcFirstLastPara="1" rIns="91425" wrap="square" tIns="45700">
            <a:noAutofit/>
          </a:bodyPr>
          <a:lstStyle>
            <a:lvl1pPr indent="0" lvl="0" marL="0" algn="ctr">
              <a:spcBef>
                <a:spcPts val="0"/>
              </a:spcBef>
              <a:buNone/>
              <a:defRPr sz="3600">
                <a:solidFill>
                  <a:schemeClr val="lt1"/>
                </a:solidFill>
                <a:latin typeface="Trebuchet MS"/>
                <a:ea typeface="Trebuchet MS"/>
                <a:cs typeface="Trebuchet MS"/>
                <a:sym typeface="Trebuchet MS"/>
              </a:defRPr>
            </a:lvl1pPr>
            <a:lvl2pPr indent="0" lvl="1" marL="0" algn="ctr">
              <a:spcBef>
                <a:spcPts val="0"/>
              </a:spcBef>
              <a:buNone/>
              <a:defRPr sz="3600">
                <a:solidFill>
                  <a:schemeClr val="lt1"/>
                </a:solidFill>
                <a:latin typeface="Trebuchet MS"/>
                <a:ea typeface="Trebuchet MS"/>
                <a:cs typeface="Trebuchet MS"/>
                <a:sym typeface="Trebuchet MS"/>
              </a:defRPr>
            </a:lvl2pPr>
            <a:lvl3pPr indent="0" lvl="2" marL="0" algn="ctr">
              <a:spcBef>
                <a:spcPts val="0"/>
              </a:spcBef>
              <a:buNone/>
              <a:defRPr sz="3600">
                <a:solidFill>
                  <a:schemeClr val="lt1"/>
                </a:solidFill>
                <a:latin typeface="Trebuchet MS"/>
                <a:ea typeface="Trebuchet MS"/>
                <a:cs typeface="Trebuchet MS"/>
                <a:sym typeface="Trebuchet MS"/>
              </a:defRPr>
            </a:lvl3pPr>
            <a:lvl4pPr indent="0" lvl="3" marL="0" algn="ctr">
              <a:spcBef>
                <a:spcPts val="0"/>
              </a:spcBef>
              <a:buNone/>
              <a:defRPr sz="3600">
                <a:solidFill>
                  <a:schemeClr val="lt1"/>
                </a:solidFill>
                <a:latin typeface="Trebuchet MS"/>
                <a:ea typeface="Trebuchet MS"/>
                <a:cs typeface="Trebuchet MS"/>
                <a:sym typeface="Trebuchet MS"/>
              </a:defRPr>
            </a:lvl4pPr>
            <a:lvl5pPr indent="0" lvl="4" marL="0" algn="ctr">
              <a:spcBef>
                <a:spcPts val="0"/>
              </a:spcBef>
              <a:buNone/>
              <a:defRPr sz="3600">
                <a:solidFill>
                  <a:schemeClr val="lt1"/>
                </a:solidFill>
                <a:latin typeface="Trebuchet MS"/>
                <a:ea typeface="Trebuchet MS"/>
                <a:cs typeface="Trebuchet MS"/>
                <a:sym typeface="Trebuchet MS"/>
              </a:defRPr>
            </a:lvl5pPr>
            <a:lvl6pPr indent="0" lvl="5" marL="0" algn="ctr">
              <a:spcBef>
                <a:spcPts val="0"/>
              </a:spcBef>
              <a:buNone/>
              <a:defRPr sz="3600">
                <a:solidFill>
                  <a:schemeClr val="lt1"/>
                </a:solidFill>
                <a:latin typeface="Trebuchet MS"/>
                <a:ea typeface="Trebuchet MS"/>
                <a:cs typeface="Trebuchet MS"/>
                <a:sym typeface="Trebuchet MS"/>
              </a:defRPr>
            </a:lvl6pPr>
            <a:lvl7pPr indent="0" lvl="6" marL="0" algn="ctr">
              <a:spcBef>
                <a:spcPts val="0"/>
              </a:spcBef>
              <a:buNone/>
              <a:defRPr sz="3600">
                <a:solidFill>
                  <a:schemeClr val="lt1"/>
                </a:solidFill>
                <a:latin typeface="Trebuchet MS"/>
                <a:ea typeface="Trebuchet MS"/>
                <a:cs typeface="Trebuchet MS"/>
                <a:sym typeface="Trebuchet MS"/>
              </a:defRPr>
            </a:lvl7pPr>
            <a:lvl8pPr indent="0" lvl="7" marL="0" algn="ctr">
              <a:spcBef>
                <a:spcPts val="0"/>
              </a:spcBef>
              <a:buNone/>
              <a:defRPr sz="3600">
                <a:solidFill>
                  <a:schemeClr val="lt1"/>
                </a:solidFill>
                <a:latin typeface="Trebuchet MS"/>
                <a:ea typeface="Trebuchet MS"/>
                <a:cs typeface="Trebuchet MS"/>
                <a:sym typeface="Trebuchet MS"/>
              </a:defRPr>
            </a:lvl8pPr>
            <a:lvl9pPr indent="0" lvl="8" marL="0" algn="ctr">
              <a:spcBef>
                <a:spcPts val="0"/>
              </a:spcBef>
              <a:buNone/>
              <a:defRPr sz="3600">
                <a:solidFill>
                  <a:schemeClr val="lt1"/>
                </a:solidFill>
                <a:latin typeface="Trebuchet MS"/>
                <a:ea typeface="Trebuchet MS"/>
                <a:cs typeface="Trebuchet MS"/>
                <a:sym typeface="Trebuchet M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pic>
        <p:nvPicPr>
          <p:cNvPr descr="HD-ShadowLong.png" id="27" name="Google Shape;27;p20"/>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28" name="Google Shape;28;p20"/>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29" name="Google Shape;29;p20"/>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20"/>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0"/>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20"/>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20"/>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0"/>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5" name="Shape 35"/>
        <p:cNvGrpSpPr/>
        <p:nvPr/>
      </p:nvGrpSpPr>
      <p:grpSpPr>
        <a:xfrm>
          <a:off x="0" y="0"/>
          <a:ext cx="0" cy="0"/>
          <a:chOff x="0" y="0"/>
          <a:chExt cx="0" cy="0"/>
        </a:xfrm>
      </p:grpSpPr>
      <p:pic>
        <p:nvPicPr>
          <p:cNvPr descr="HD-ShadowLong.png" id="36" name="Google Shape;36;p21"/>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37" name="Google Shape;37;p21"/>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38" name="Google Shape;38;p21"/>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1"/>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21"/>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21"/>
          <p:cNvSpPr txBox="1"/>
          <p:nvPr>
            <p:ph idx="1" type="body"/>
          </p:nvPr>
        </p:nvSpPr>
        <p:spPr>
          <a:xfrm>
            <a:off x="680321" y="2336873"/>
            <a:ext cx="9613861" cy="3599316"/>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sz="2400"/>
            </a:lvl1pPr>
            <a:lvl2pPr indent="-355600" lvl="1" marL="914400" algn="l">
              <a:lnSpc>
                <a:spcPct val="90000"/>
              </a:lnSpc>
              <a:spcBef>
                <a:spcPts val="500"/>
              </a:spcBef>
              <a:spcAft>
                <a:spcPts val="0"/>
              </a:spcAft>
              <a:buClr>
                <a:schemeClr val="lt1"/>
              </a:buClr>
              <a:buSzPts val="2000"/>
              <a:buChar char="•"/>
              <a:defRPr sz="2000"/>
            </a:lvl2pPr>
            <a:lvl3pPr indent="-342900" lvl="2" marL="1371600" algn="l">
              <a:lnSpc>
                <a:spcPct val="90000"/>
              </a:lnSpc>
              <a:spcBef>
                <a:spcPts val="500"/>
              </a:spcBef>
              <a:spcAft>
                <a:spcPts val="0"/>
              </a:spcAft>
              <a:buClr>
                <a:schemeClr val="lt1"/>
              </a:buClr>
              <a:buSzPts val="1800"/>
              <a:buChar char="•"/>
              <a:defRPr sz="1800"/>
            </a:lvl3pPr>
            <a:lvl4pPr indent="-330200" lvl="3" marL="1828800" algn="l">
              <a:lnSpc>
                <a:spcPct val="90000"/>
              </a:lnSpc>
              <a:spcBef>
                <a:spcPts val="500"/>
              </a:spcBef>
              <a:spcAft>
                <a:spcPts val="0"/>
              </a:spcAft>
              <a:buClr>
                <a:schemeClr val="lt1"/>
              </a:buClr>
              <a:buSzPts val="1600"/>
              <a:buChar char="•"/>
              <a:defRPr sz="1600"/>
            </a:lvl4pPr>
            <a:lvl5pPr indent="-330200" lvl="4" marL="2286000" algn="l">
              <a:lnSpc>
                <a:spcPct val="90000"/>
              </a:lnSpc>
              <a:spcBef>
                <a:spcPts val="500"/>
              </a:spcBef>
              <a:spcAft>
                <a:spcPts val="0"/>
              </a:spcAft>
              <a:buClr>
                <a:schemeClr val="lt1"/>
              </a:buClr>
              <a:buSzPts val="1600"/>
              <a:buChar char="•"/>
              <a:defRPr sz="1600"/>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42" name="Google Shape;42;p21"/>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1"/>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1"/>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pic>
        <p:nvPicPr>
          <p:cNvPr descr="HD-ShadowLong.png" id="46" name="Google Shape;46;p22"/>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47" name="Google Shape;47;p22"/>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48" name="Google Shape;48;p22"/>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22"/>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22"/>
          <p:cNvSpPr txBox="1"/>
          <p:nvPr>
            <p:ph type="title"/>
          </p:nvPr>
        </p:nvSpPr>
        <p:spPr>
          <a:xfrm>
            <a:off x="680319" y="753229"/>
            <a:ext cx="9613863" cy="108093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2"/>
          <p:cNvSpPr txBox="1"/>
          <p:nvPr>
            <p:ph idx="1" type="body"/>
          </p:nvPr>
        </p:nvSpPr>
        <p:spPr>
          <a:xfrm>
            <a:off x="906350" y="2336873"/>
            <a:ext cx="4472327" cy="69313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2400"/>
              <a:buNone/>
              <a:defRPr b="1" sz="2400"/>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52" name="Google Shape;52;p22"/>
          <p:cNvSpPr txBox="1"/>
          <p:nvPr>
            <p:ph idx="2" type="body"/>
          </p:nvPr>
        </p:nvSpPr>
        <p:spPr>
          <a:xfrm>
            <a:off x="680322" y="3030008"/>
            <a:ext cx="4698355" cy="290617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53" name="Google Shape;53;p22"/>
          <p:cNvSpPr txBox="1"/>
          <p:nvPr>
            <p:ph idx="3" type="body"/>
          </p:nvPr>
        </p:nvSpPr>
        <p:spPr>
          <a:xfrm>
            <a:off x="5820154" y="2336873"/>
            <a:ext cx="4474028" cy="692076"/>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2400"/>
              <a:buNone/>
              <a:defRPr b="1" sz="2400"/>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54" name="Google Shape;54;p22"/>
          <p:cNvSpPr txBox="1"/>
          <p:nvPr>
            <p:ph idx="4" type="body"/>
          </p:nvPr>
        </p:nvSpPr>
        <p:spPr>
          <a:xfrm>
            <a:off x="5594123" y="3030008"/>
            <a:ext cx="4700059" cy="290617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55" name="Google Shape;55;p22"/>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2"/>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2"/>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
  <p:cSld name="3 Column">
    <p:spTree>
      <p:nvGrpSpPr>
        <p:cNvPr id="58" name="Shape 58"/>
        <p:cNvGrpSpPr/>
        <p:nvPr/>
      </p:nvGrpSpPr>
      <p:grpSpPr>
        <a:xfrm>
          <a:off x="0" y="0"/>
          <a:ext cx="0" cy="0"/>
          <a:chOff x="0" y="0"/>
          <a:chExt cx="0" cy="0"/>
        </a:xfrm>
      </p:grpSpPr>
      <p:pic>
        <p:nvPicPr>
          <p:cNvPr descr="HD-ShadowLong.png" id="59" name="Google Shape;59;p23"/>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60" name="Google Shape;60;p23"/>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61" name="Google Shape;61;p23"/>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23"/>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23"/>
          <p:cNvSpPr txBox="1"/>
          <p:nvPr>
            <p:ph type="title"/>
          </p:nvPr>
        </p:nvSpPr>
        <p:spPr>
          <a:xfrm>
            <a:off x="669222" y="753228"/>
            <a:ext cx="9624960" cy="108093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23"/>
          <p:cNvSpPr txBox="1"/>
          <p:nvPr>
            <p:ph idx="1" type="body"/>
          </p:nvPr>
        </p:nvSpPr>
        <p:spPr>
          <a:xfrm>
            <a:off x="660946" y="2336873"/>
            <a:ext cx="3070034"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65" name="Google Shape;65;p23"/>
          <p:cNvSpPr txBox="1"/>
          <p:nvPr>
            <p:ph idx="2" type="body"/>
          </p:nvPr>
        </p:nvSpPr>
        <p:spPr>
          <a:xfrm>
            <a:off x="680322" y="3022673"/>
            <a:ext cx="3049702" cy="291351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66" name="Google Shape;66;p23"/>
          <p:cNvSpPr txBox="1"/>
          <p:nvPr>
            <p:ph idx="3" type="body"/>
          </p:nvPr>
        </p:nvSpPr>
        <p:spPr>
          <a:xfrm>
            <a:off x="3956025" y="2336873"/>
            <a:ext cx="3063240"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67" name="Google Shape;67;p23"/>
          <p:cNvSpPr txBox="1"/>
          <p:nvPr>
            <p:ph idx="4" type="body"/>
          </p:nvPr>
        </p:nvSpPr>
        <p:spPr>
          <a:xfrm>
            <a:off x="3945470" y="3022673"/>
            <a:ext cx="3063240" cy="291351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68" name="Google Shape;68;p23"/>
          <p:cNvSpPr txBox="1"/>
          <p:nvPr>
            <p:ph idx="5" type="body"/>
          </p:nvPr>
        </p:nvSpPr>
        <p:spPr>
          <a:xfrm>
            <a:off x="7224156" y="2336873"/>
            <a:ext cx="3070025"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0" sz="2400">
                <a:solidFill>
                  <a:schemeClr val="lt1"/>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69" name="Google Shape;69;p23"/>
          <p:cNvSpPr txBox="1"/>
          <p:nvPr>
            <p:ph idx="6" type="body"/>
          </p:nvPr>
        </p:nvSpPr>
        <p:spPr>
          <a:xfrm>
            <a:off x="7224156" y="3022673"/>
            <a:ext cx="3070025" cy="291351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400"/>
              <a:buNone/>
              <a:defRPr sz="1400"/>
            </a:lvl1pPr>
            <a:lvl2pPr indent="-228600" lvl="1" marL="914400" algn="l">
              <a:lnSpc>
                <a:spcPct val="90000"/>
              </a:lnSpc>
              <a:spcBef>
                <a:spcPts val="500"/>
              </a:spcBef>
              <a:spcAft>
                <a:spcPts val="0"/>
              </a:spcAft>
              <a:buClr>
                <a:schemeClr val="lt1"/>
              </a:buClr>
              <a:buSzPts val="1200"/>
              <a:buNone/>
              <a:defRPr sz="1200"/>
            </a:lvl2pPr>
            <a:lvl3pPr indent="-228600" lvl="2" marL="1371600" algn="l">
              <a:lnSpc>
                <a:spcPct val="90000"/>
              </a:lnSpc>
              <a:spcBef>
                <a:spcPts val="500"/>
              </a:spcBef>
              <a:spcAft>
                <a:spcPts val="0"/>
              </a:spcAft>
              <a:buClr>
                <a:schemeClr val="lt1"/>
              </a:buClr>
              <a:buSzPts val="1000"/>
              <a:buNone/>
              <a:defRPr sz="1000"/>
            </a:lvl3pPr>
            <a:lvl4pPr indent="-228600" lvl="3" marL="1828800" algn="l">
              <a:lnSpc>
                <a:spcPct val="90000"/>
              </a:lnSpc>
              <a:spcBef>
                <a:spcPts val="500"/>
              </a:spcBef>
              <a:spcAft>
                <a:spcPts val="0"/>
              </a:spcAft>
              <a:buClr>
                <a:schemeClr val="lt1"/>
              </a:buClr>
              <a:buSzPts val="900"/>
              <a:buNone/>
              <a:defRPr sz="900"/>
            </a:lvl4pPr>
            <a:lvl5pPr indent="-228600" lvl="4" marL="2286000" algn="l">
              <a:lnSpc>
                <a:spcPct val="90000"/>
              </a:lnSpc>
              <a:spcBef>
                <a:spcPts val="500"/>
              </a:spcBef>
              <a:spcAft>
                <a:spcPts val="0"/>
              </a:spcAft>
              <a:buClr>
                <a:schemeClr val="lt1"/>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70" name="Google Shape;70;p23"/>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3"/>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3"/>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3" name="Shape 73"/>
        <p:cNvGrpSpPr/>
        <p:nvPr/>
      </p:nvGrpSpPr>
      <p:grpSpPr>
        <a:xfrm>
          <a:off x="0" y="0"/>
          <a:ext cx="0" cy="0"/>
          <a:chOff x="0" y="0"/>
          <a:chExt cx="0" cy="0"/>
        </a:xfrm>
      </p:grpSpPr>
      <p:pic>
        <p:nvPicPr>
          <p:cNvPr descr="HD-ShadowLong.png" id="74" name="Google Shape;74;p24"/>
          <p:cNvPicPr preferRelativeResize="0"/>
          <p:nvPr/>
        </p:nvPicPr>
        <p:blipFill rotWithShape="1">
          <a:blip r:embed="rId2">
            <a:alphaModFix/>
          </a:blip>
          <a:srcRect b="0" l="0" r="0" t="0"/>
          <a:stretch/>
        </p:blipFill>
        <p:spPr>
          <a:xfrm>
            <a:off x="1" y="1970240"/>
            <a:ext cx="10437812" cy="321164"/>
          </a:xfrm>
          <a:prstGeom prst="rect">
            <a:avLst/>
          </a:prstGeom>
          <a:noFill/>
          <a:ln>
            <a:noFill/>
          </a:ln>
        </p:spPr>
      </p:pic>
      <p:pic>
        <p:nvPicPr>
          <p:cNvPr descr="HD-ShadowShort.png" id="75" name="Google Shape;75;p24"/>
          <p:cNvPicPr preferRelativeResize="0"/>
          <p:nvPr/>
        </p:nvPicPr>
        <p:blipFill rotWithShape="1">
          <a:blip r:embed="rId3">
            <a:alphaModFix/>
          </a:blip>
          <a:srcRect b="0" l="0" r="0" t="0"/>
          <a:stretch/>
        </p:blipFill>
        <p:spPr>
          <a:xfrm>
            <a:off x="10585826" y="1971234"/>
            <a:ext cx="1602997" cy="144270"/>
          </a:xfrm>
          <a:prstGeom prst="rect">
            <a:avLst/>
          </a:prstGeom>
          <a:noFill/>
          <a:ln>
            <a:noFill/>
          </a:ln>
        </p:spPr>
      </p:pic>
      <p:sp>
        <p:nvSpPr>
          <p:cNvPr id="76" name="Google Shape;76;p24"/>
          <p:cNvSpPr/>
          <p:nvPr/>
        </p:nvSpPr>
        <p:spPr>
          <a:xfrm>
            <a:off x="0" y="609600"/>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4"/>
          <p:cNvSpPr/>
          <p:nvPr/>
        </p:nvSpPr>
        <p:spPr>
          <a:xfrm>
            <a:off x="10585827" y="609600"/>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24"/>
          <p:cNvSpPr txBox="1"/>
          <p:nvPr>
            <p:ph type="title"/>
          </p:nvPr>
        </p:nvSpPr>
        <p:spPr>
          <a:xfrm>
            <a:off x="680321" y="753227"/>
            <a:ext cx="9613859" cy="108094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Font typeface="Trebuchet M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4"/>
          <p:cNvSpPr txBox="1"/>
          <p:nvPr>
            <p:ph idx="1" type="body"/>
          </p:nvPr>
        </p:nvSpPr>
        <p:spPr>
          <a:xfrm>
            <a:off x="4685846" y="2336873"/>
            <a:ext cx="5608336" cy="359931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0" name="Google Shape;80;p24"/>
          <p:cNvSpPr txBox="1"/>
          <p:nvPr>
            <p:ph idx="2" type="body"/>
          </p:nvPr>
        </p:nvSpPr>
        <p:spPr>
          <a:xfrm>
            <a:off x="680322" y="2336872"/>
            <a:ext cx="3790078" cy="3599317"/>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81" name="Google Shape;81;p24"/>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4"/>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4"/>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noramic Picture with Caption">
  <p:cSld name="Panoramic Picture with Caption">
    <p:spTree>
      <p:nvGrpSpPr>
        <p:cNvPr id="84" name="Shape 84"/>
        <p:cNvGrpSpPr/>
        <p:nvPr/>
      </p:nvGrpSpPr>
      <p:grpSpPr>
        <a:xfrm>
          <a:off x="0" y="0"/>
          <a:ext cx="0" cy="0"/>
          <a:chOff x="0" y="0"/>
          <a:chExt cx="0" cy="0"/>
        </a:xfrm>
      </p:grpSpPr>
      <p:pic>
        <p:nvPicPr>
          <p:cNvPr descr="HD-ShadowLong.png" id="85" name="Google Shape;85;p25"/>
          <p:cNvPicPr preferRelativeResize="0"/>
          <p:nvPr/>
        </p:nvPicPr>
        <p:blipFill rotWithShape="1">
          <a:blip r:embed="rId2">
            <a:alphaModFix/>
          </a:blip>
          <a:srcRect b="0" l="0" r="0" t="0"/>
          <a:stretch/>
        </p:blipFill>
        <p:spPr>
          <a:xfrm>
            <a:off x="1" y="5928628"/>
            <a:ext cx="10437812" cy="321164"/>
          </a:xfrm>
          <a:prstGeom prst="rect">
            <a:avLst/>
          </a:prstGeom>
          <a:noFill/>
          <a:ln>
            <a:noFill/>
          </a:ln>
        </p:spPr>
      </p:pic>
      <p:pic>
        <p:nvPicPr>
          <p:cNvPr descr="HD-ShadowShort.png" id="86" name="Google Shape;86;p25"/>
          <p:cNvPicPr preferRelativeResize="0"/>
          <p:nvPr/>
        </p:nvPicPr>
        <p:blipFill rotWithShape="1">
          <a:blip r:embed="rId3">
            <a:alphaModFix/>
          </a:blip>
          <a:srcRect b="0" l="0" r="0" t="0"/>
          <a:stretch/>
        </p:blipFill>
        <p:spPr>
          <a:xfrm>
            <a:off x="10585826" y="5929622"/>
            <a:ext cx="1602997" cy="144270"/>
          </a:xfrm>
          <a:prstGeom prst="rect">
            <a:avLst/>
          </a:prstGeom>
          <a:noFill/>
          <a:ln>
            <a:noFill/>
          </a:ln>
        </p:spPr>
      </p:pic>
      <p:sp>
        <p:nvSpPr>
          <p:cNvPr id="87" name="Google Shape;87;p25"/>
          <p:cNvSpPr/>
          <p:nvPr/>
        </p:nvSpPr>
        <p:spPr>
          <a:xfrm>
            <a:off x="0" y="4567988"/>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5"/>
          <p:cNvSpPr/>
          <p:nvPr/>
        </p:nvSpPr>
        <p:spPr>
          <a:xfrm>
            <a:off x="10585827" y="4567988"/>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5"/>
          <p:cNvSpPr txBox="1"/>
          <p:nvPr>
            <p:ph type="title"/>
          </p:nvPr>
        </p:nvSpPr>
        <p:spPr>
          <a:xfrm>
            <a:off x="680322" y="4711616"/>
            <a:ext cx="9613859" cy="453051"/>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2400"/>
              <a:buFont typeface="Trebuchet M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25"/>
          <p:cNvSpPr/>
          <p:nvPr>
            <p:ph idx="2" type="pic"/>
          </p:nvPr>
        </p:nvSpPr>
        <p:spPr>
          <a:xfrm>
            <a:off x="680322" y="609597"/>
            <a:ext cx="9613859" cy="3589575"/>
          </a:xfrm>
          <a:prstGeom prst="rect">
            <a:avLst/>
          </a:prstGeom>
          <a:noFill/>
          <a:ln>
            <a:noFill/>
          </a:ln>
          <a:effectLst>
            <a:outerShdw blurRad="76200" rotWithShape="0" algn="tl" dir="5040000" dist="63500">
              <a:srgbClr val="000000">
                <a:alpha val="40784"/>
              </a:srgbClr>
            </a:outerShdw>
          </a:effectLst>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lt1"/>
              </a:buClr>
              <a:buSzPts val="3200"/>
              <a:buFont typeface="Arial"/>
              <a:buNone/>
              <a:defRPr b="0" i="0" sz="3200" u="none" cap="none" strike="noStrike">
                <a:solidFill>
                  <a:schemeClr val="lt1"/>
                </a:solidFill>
                <a:latin typeface="Trebuchet MS"/>
                <a:ea typeface="Trebuchet MS"/>
                <a:cs typeface="Trebuchet MS"/>
                <a:sym typeface="Trebuchet MS"/>
              </a:defRPr>
            </a:lvl1pPr>
            <a:lvl2pPr lvl="1" marR="0" rtl="0" algn="l">
              <a:lnSpc>
                <a:spcPct val="90000"/>
              </a:lnSpc>
              <a:spcBef>
                <a:spcPts val="500"/>
              </a:spcBef>
              <a:spcAft>
                <a:spcPts val="0"/>
              </a:spcAft>
              <a:buClr>
                <a:schemeClr val="lt1"/>
              </a:buClr>
              <a:buSzPts val="2800"/>
              <a:buFont typeface="Arial"/>
              <a:buNone/>
              <a:defRPr b="0" i="0" sz="2800" u="none" cap="none" strike="noStrike">
                <a:solidFill>
                  <a:schemeClr val="lt1"/>
                </a:solidFill>
                <a:latin typeface="Trebuchet MS"/>
                <a:ea typeface="Trebuchet MS"/>
                <a:cs typeface="Trebuchet MS"/>
                <a:sym typeface="Trebuchet MS"/>
              </a:defRPr>
            </a:lvl2pPr>
            <a:lvl3pPr lvl="2" marR="0" rtl="0" algn="l">
              <a:lnSpc>
                <a:spcPct val="90000"/>
              </a:lnSpc>
              <a:spcBef>
                <a:spcPts val="500"/>
              </a:spcBef>
              <a:spcAft>
                <a:spcPts val="0"/>
              </a:spcAft>
              <a:buClr>
                <a:schemeClr val="lt1"/>
              </a:buClr>
              <a:buSzPts val="2400"/>
              <a:buFont typeface="Arial"/>
              <a:buNone/>
              <a:defRPr b="0" i="0" sz="2400" u="none" cap="none" strike="noStrike">
                <a:solidFill>
                  <a:schemeClr val="lt1"/>
                </a:solidFill>
                <a:latin typeface="Trebuchet MS"/>
                <a:ea typeface="Trebuchet MS"/>
                <a:cs typeface="Trebuchet MS"/>
                <a:sym typeface="Trebuchet MS"/>
              </a:defRPr>
            </a:lvl3pPr>
            <a:lvl4pPr lvl="3"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4pPr>
            <a:lvl5pPr lvl="4"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5pPr>
            <a:lvl6pPr lvl="5"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6pPr>
            <a:lvl7pPr lvl="6"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7pPr>
            <a:lvl8pPr lvl="7"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8pPr>
            <a:lvl9pPr lvl="8"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Trebuchet MS"/>
                <a:ea typeface="Trebuchet MS"/>
                <a:cs typeface="Trebuchet MS"/>
                <a:sym typeface="Trebuchet MS"/>
              </a:defRPr>
            </a:lvl9pPr>
          </a:lstStyle>
          <a:p/>
        </p:txBody>
      </p:sp>
      <p:sp>
        <p:nvSpPr>
          <p:cNvPr id="91" name="Google Shape;91;p25"/>
          <p:cNvSpPr txBox="1"/>
          <p:nvPr>
            <p:ph idx="1" type="body"/>
          </p:nvPr>
        </p:nvSpPr>
        <p:spPr>
          <a:xfrm>
            <a:off x="680319" y="5169583"/>
            <a:ext cx="9613862" cy="62297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92" name="Google Shape;92;p25"/>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5"/>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5"/>
          <p:cNvSpPr txBox="1"/>
          <p:nvPr>
            <p:ph idx="12" type="sldNum"/>
          </p:nvPr>
        </p:nvSpPr>
        <p:spPr>
          <a:xfrm>
            <a:off x="10729455" y="4711309"/>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5" name="Shape 95"/>
        <p:cNvGrpSpPr/>
        <p:nvPr/>
      </p:nvGrpSpPr>
      <p:grpSpPr>
        <a:xfrm>
          <a:off x="0" y="0"/>
          <a:ext cx="0" cy="0"/>
          <a:chOff x="0" y="0"/>
          <a:chExt cx="0" cy="0"/>
        </a:xfrm>
      </p:grpSpPr>
      <p:pic>
        <p:nvPicPr>
          <p:cNvPr descr="HD-ShadowLong.png" id="96" name="Google Shape;96;p26"/>
          <p:cNvPicPr preferRelativeResize="0"/>
          <p:nvPr/>
        </p:nvPicPr>
        <p:blipFill rotWithShape="1">
          <a:blip r:embed="rId2">
            <a:alphaModFix/>
          </a:blip>
          <a:srcRect b="0" l="0" r="0" t="0"/>
          <a:stretch/>
        </p:blipFill>
        <p:spPr>
          <a:xfrm>
            <a:off x="1" y="5928628"/>
            <a:ext cx="10437812" cy="321164"/>
          </a:xfrm>
          <a:prstGeom prst="rect">
            <a:avLst/>
          </a:prstGeom>
          <a:noFill/>
          <a:ln>
            <a:noFill/>
          </a:ln>
        </p:spPr>
      </p:pic>
      <p:pic>
        <p:nvPicPr>
          <p:cNvPr descr="HD-ShadowShort.png" id="97" name="Google Shape;97;p26"/>
          <p:cNvPicPr preferRelativeResize="0"/>
          <p:nvPr/>
        </p:nvPicPr>
        <p:blipFill rotWithShape="1">
          <a:blip r:embed="rId3">
            <a:alphaModFix/>
          </a:blip>
          <a:srcRect b="0" l="0" r="0" t="0"/>
          <a:stretch/>
        </p:blipFill>
        <p:spPr>
          <a:xfrm>
            <a:off x="10585826" y="5929622"/>
            <a:ext cx="1602997" cy="144270"/>
          </a:xfrm>
          <a:prstGeom prst="rect">
            <a:avLst/>
          </a:prstGeom>
          <a:noFill/>
          <a:ln>
            <a:noFill/>
          </a:ln>
        </p:spPr>
      </p:pic>
      <p:sp>
        <p:nvSpPr>
          <p:cNvPr id="98" name="Google Shape;98;p26"/>
          <p:cNvSpPr/>
          <p:nvPr/>
        </p:nvSpPr>
        <p:spPr>
          <a:xfrm>
            <a:off x="0" y="4567988"/>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6"/>
          <p:cNvSpPr/>
          <p:nvPr/>
        </p:nvSpPr>
        <p:spPr>
          <a:xfrm>
            <a:off x="10585827" y="4567988"/>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26"/>
          <p:cNvSpPr txBox="1"/>
          <p:nvPr>
            <p:ph type="title"/>
          </p:nvPr>
        </p:nvSpPr>
        <p:spPr>
          <a:xfrm>
            <a:off x="680322" y="609597"/>
            <a:ext cx="9613858" cy="359275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26"/>
          <p:cNvSpPr txBox="1"/>
          <p:nvPr>
            <p:ph idx="1" type="body"/>
          </p:nvPr>
        </p:nvSpPr>
        <p:spPr>
          <a:xfrm>
            <a:off x="680322" y="4711615"/>
            <a:ext cx="9613859" cy="1090789"/>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102" name="Google Shape;102;p26"/>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6"/>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6"/>
          <p:cNvSpPr txBox="1"/>
          <p:nvPr>
            <p:ph idx="12" type="sldNum"/>
          </p:nvPr>
        </p:nvSpPr>
        <p:spPr>
          <a:xfrm>
            <a:off x="10729455" y="4711615"/>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5" name="Shape 105"/>
        <p:cNvGrpSpPr/>
        <p:nvPr/>
      </p:nvGrpSpPr>
      <p:grpSpPr>
        <a:xfrm>
          <a:off x="0" y="0"/>
          <a:ext cx="0" cy="0"/>
          <a:chOff x="0" y="0"/>
          <a:chExt cx="0" cy="0"/>
        </a:xfrm>
      </p:grpSpPr>
      <p:pic>
        <p:nvPicPr>
          <p:cNvPr descr="HD-ShadowLong.png" id="106" name="Google Shape;106;p27"/>
          <p:cNvPicPr preferRelativeResize="0"/>
          <p:nvPr/>
        </p:nvPicPr>
        <p:blipFill rotWithShape="1">
          <a:blip r:embed="rId2">
            <a:alphaModFix/>
          </a:blip>
          <a:srcRect b="0" l="0" r="0" t="0"/>
          <a:stretch/>
        </p:blipFill>
        <p:spPr>
          <a:xfrm>
            <a:off x="-1" y="4086907"/>
            <a:ext cx="10437812" cy="321164"/>
          </a:xfrm>
          <a:prstGeom prst="rect">
            <a:avLst/>
          </a:prstGeom>
          <a:noFill/>
          <a:ln>
            <a:noFill/>
          </a:ln>
        </p:spPr>
      </p:pic>
      <p:pic>
        <p:nvPicPr>
          <p:cNvPr descr="HD-ShadowShort.png" id="107" name="Google Shape;107;p27"/>
          <p:cNvPicPr preferRelativeResize="0"/>
          <p:nvPr/>
        </p:nvPicPr>
        <p:blipFill rotWithShape="1">
          <a:blip r:embed="rId3">
            <a:alphaModFix/>
          </a:blip>
          <a:srcRect b="0" l="0" r="0" t="0"/>
          <a:stretch/>
        </p:blipFill>
        <p:spPr>
          <a:xfrm>
            <a:off x="10585824" y="4087901"/>
            <a:ext cx="1602997" cy="144270"/>
          </a:xfrm>
          <a:prstGeom prst="rect">
            <a:avLst/>
          </a:prstGeom>
          <a:noFill/>
          <a:ln>
            <a:noFill/>
          </a:ln>
        </p:spPr>
      </p:pic>
      <p:sp>
        <p:nvSpPr>
          <p:cNvPr id="108" name="Google Shape;108;p27"/>
          <p:cNvSpPr/>
          <p:nvPr/>
        </p:nvSpPr>
        <p:spPr>
          <a:xfrm>
            <a:off x="-2" y="2726267"/>
            <a:ext cx="10437812" cy="1368198"/>
          </a:xfrm>
          <a:prstGeom prst="rect">
            <a:avLst/>
          </a:prstGeom>
          <a:solidFill>
            <a:srgbClr val="26262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7"/>
          <p:cNvSpPr/>
          <p:nvPr/>
        </p:nvSpPr>
        <p:spPr>
          <a:xfrm>
            <a:off x="10585825" y="2726267"/>
            <a:ext cx="1602997" cy="13681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7"/>
          <p:cNvSpPr txBox="1"/>
          <p:nvPr>
            <p:ph type="title"/>
          </p:nvPr>
        </p:nvSpPr>
        <p:spPr>
          <a:xfrm>
            <a:off x="680322" y="2869895"/>
            <a:ext cx="9613860" cy="1090788"/>
          </a:xfrm>
          <a:prstGeom prst="rect">
            <a:avLst/>
          </a:prstGeom>
          <a:noFill/>
          <a:ln>
            <a:noFill/>
          </a:ln>
        </p:spPr>
        <p:txBody>
          <a:bodyPr anchorCtr="0" anchor="ctr" bIns="45700" lIns="91425" spcFirstLastPara="1" rIns="91425" wrap="square" tIns="45700">
            <a:normAutofit/>
          </a:bodyPr>
          <a:lstStyle>
            <a:lvl1pPr lvl="0" algn="r">
              <a:lnSpc>
                <a:spcPct val="90000"/>
              </a:lnSpc>
              <a:spcBef>
                <a:spcPts val="0"/>
              </a:spcBef>
              <a:spcAft>
                <a:spcPts val="0"/>
              </a:spcAft>
              <a:buClr>
                <a:schemeClr val="lt1"/>
              </a:buClr>
              <a:buSzPts val="3600"/>
              <a:buFont typeface="Trebuchet M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1" name="Google Shape;111;p27"/>
          <p:cNvSpPr txBox="1"/>
          <p:nvPr>
            <p:ph idx="1" type="body"/>
          </p:nvPr>
        </p:nvSpPr>
        <p:spPr>
          <a:xfrm>
            <a:off x="680322" y="4232171"/>
            <a:ext cx="9613860" cy="1704017"/>
          </a:xfrm>
          <a:prstGeom prst="rect">
            <a:avLst/>
          </a:prstGeom>
          <a:noFill/>
          <a:ln>
            <a:noFill/>
          </a:ln>
        </p:spPr>
        <p:txBody>
          <a:bodyPr anchorCtr="0" anchor="t" bIns="45700" lIns="91425" spcFirstLastPara="1" rIns="91425" wrap="square" tIns="45700">
            <a:normAutofit/>
          </a:bodyPr>
          <a:lstStyle>
            <a:lvl1pPr indent="-228600" lvl="0" marL="457200" algn="r">
              <a:lnSpc>
                <a:spcPct val="90000"/>
              </a:lnSpc>
              <a:spcBef>
                <a:spcPts val="1000"/>
              </a:spcBef>
              <a:spcAft>
                <a:spcPts val="0"/>
              </a:spcAft>
              <a:buClr>
                <a:schemeClr val="lt1"/>
              </a:buClr>
              <a:buSzPts val="2000"/>
              <a:buNone/>
              <a:defRPr sz="2000">
                <a:solidFill>
                  <a:schemeClr val="lt1"/>
                </a:solidFill>
              </a:defRPr>
            </a:lvl1pPr>
            <a:lvl2pPr indent="-228600" lvl="1" marL="914400" algn="l">
              <a:lnSpc>
                <a:spcPct val="90000"/>
              </a:lnSpc>
              <a:spcBef>
                <a:spcPts val="500"/>
              </a:spcBef>
              <a:spcAft>
                <a:spcPts val="0"/>
              </a:spcAft>
              <a:buClr>
                <a:schemeClr val="lt1"/>
              </a:buClr>
              <a:buSzPts val="2000"/>
              <a:buNone/>
              <a:defRPr sz="2000">
                <a:solidFill>
                  <a:schemeClr val="lt1"/>
                </a:solidFill>
              </a:defRPr>
            </a:lvl2pPr>
            <a:lvl3pPr indent="-228600" lvl="2" marL="1371600" algn="l">
              <a:lnSpc>
                <a:spcPct val="90000"/>
              </a:lnSpc>
              <a:spcBef>
                <a:spcPts val="500"/>
              </a:spcBef>
              <a:spcAft>
                <a:spcPts val="0"/>
              </a:spcAft>
              <a:buClr>
                <a:schemeClr val="lt1"/>
              </a:buClr>
              <a:buSzPts val="1800"/>
              <a:buNone/>
              <a:defRPr sz="1800">
                <a:solidFill>
                  <a:schemeClr val="lt1"/>
                </a:solidFill>
              </a:defRPr>
            </a:lvl3pPr>
            <a:lvl4pPr indent="-228600" lvl="3" marL="1828800" algn="l">
              <a:lnSpc>
                <a:spcPct val="90000"/>
              </a:lnSpc>
              <a:spcBef>
                <a:spcPts val="500"/>
              </a:spcBef>
              <a:spcAft>
                <a:spcPts val="0"/>
              </a:spcAft>
              <a:buClr>
                <a:schemeClr val="lt1"/>
              </a:buClr>
              <a:buSzPts val="1600"/>
              <a:buNone/>
              <a:defRPr sz="1600">
                <a:solidFill>
                  <a:schemeClr val="lt1"/>
                </a:solidFill>
              </a:defRPr>
            </a:lvl4pPr>
            <a:lvl5pPr indent="-228600" lvl="4" marL="2286000" algn="l">
              <a:lnSpc>
                <a:spcPct val="90000"/>
              </a:lnSpc>
              <a:spcBef>
                <a:spcPts val="500"/>
              </a:spcBef>
              <a:spcAft>
                <a:spcPts val="0"/>
              </a:spcAft>
              <a:buClr>
                <a:schemeClr val="lt1"/>
              </a:buClr>
              <a:buSzPts val="1600"/>
              <a:buNone/>
              <a:defRPr sz="1600">
                <a:solidFill>
                  <a:schemeClr val="lt1"/>
                </a:solidFill>
              </a:defRPr>
            </a:lvl5pPr>
            <a:lvl6pPr indent="-228600" lvl="5" marL="2743200" algn="l">
              <a:lnSpc>
                <a:spcPct val="90000"/>
              </a:lnSpc>
              <a:spcBef>
                <a:spcPts val="500"/>
              </a:spcBef>
              <a:spcAft>
                <a:spcPts val="0"/>
              </a:spcAft>
              <a:buClr>
                <a:schemeClr val="lt1"/>
              </a:buClr>
              <a:buSzPts val="1600"/>
              <a:buNone/>
              <a:defRPr sz="1600">
                <a:solidFill>
                  <a:schemeClr val="lt1"/>
                </a:solidFill>
              </a:defRPr>
            </a:lvl6pPr>
            <a:lvl7pPr indent="-228600" lvl="6" marL="3200400" algn="l">
              <a:lnSpc>
                <a:spcPct val="90000"/>
              </a:lnSpc>
              <a:spcBef>
                <a:spcPts val="500"/>
              </a:spcBef>
              <a:spcAft>
                <a:spcPts val="0"/>
              </a:spcAft>
              <a:buClr>
                <a:schemeClr val="lt1"/>
              </a:buClr>
              <a:buSzPts val="1600"/>
              <a:buNone/>
              <a:defRPr sz="1600">
                <a:solidFill>
                  <a:schemeClr val="lt1"/>
                </a:solidFill>
              </a:defRPr>
            </a:lvl7pPr>
            <a:lvl8pPr indent="-228600" lvl="7" marL="3657600" algn="l">
              <a:lnSpc>
                <a:spcPct val="90000"/>
              </a:lnSpc>
              <a:spcBef>
                <a:spcPts val="500"/>
              </a:spcBef>
              <a:spcAft>
                <a:spcPts val="0"/>
              </a:spcAft>
              <a:buClr>
                <a:schemeClr val="lt1"/>
              </a:buClr>
              <a:buSzPts val="1600"/>
              <a:buNone/>
              <a:defRPr sz="1600">
                <a:solidFill>
                  <a:schemeClr val="lt1"/>
                </a:solidFill>
              </a:defRPr>
            </a:lvl8pPr>
            <a:lvl9pPr indent="-228600" lvl="8" marL="4114800" algn="l">
              <a:lnSpc>
                <a:spcPct val="90000"/>
              </a:lnSpc>
              <a:spcBef>
                <a:spcPts val="500"/>
              </a:spcBef>
              <a:spcAft>
                <a:spcPts val="0"/>
              </a:spcAft>
              <a:buClr>
                <a:schemeClr val="lt1"/>
              </a:buClr>
              <a:buSzPts val="1600"/>
              <a:buNone/>
              <a:defRPr sz="1600">
                <a:solidFill>
                  <a:schemeClr val="lt1"/>
                </a:solidFill>
              </a:defRPr>
            </a:lvl9pPr>
          </a:lstStyle>
          <a:p/>
        </p:txBody>
      </p:sp>
      <p:sp>
        <p:nvSpPr>
          <p:cNvPr id="112" name="Google Shape;112;p27"/>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7"/>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7"/>
          <p:cNvSpPr txBox="1"/>
          <p:nvPr>
            <p:ph idx="12" type="sldNum"/>
          </p:nvPr>
        </p:nvSpPr>
        <p:spPr>
          <a:xfrm>
            <a:off x="10729455" y="2869895"/>
            <a:ext cx="1154151" cy="1090789"/>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1.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ADDF70"/>
            </a:gs>
            <a:gs pos="50000">
              <a:srgbClr val="88C25A"/>
            </a:gs>
            <a:gs pos="100000">
              <a:srgbClr val="417425"/>
            </a:gs>
          </a:gsLst>
          <a:lin ang="2520000" scaled="0"/>
        </a:gradFill>
      </p:bgPr>
    </p:bg>
    <p:spTree>
      <p:nvGrpSpPr>
        <p:cNvPr id="9" name="Shape 9"/>
        <p:cNvGrpSpPr/>
        <p:nvPr/>
      </p:nvGrpSpPr>
      <p:grpSpPr>
        <a:xfrm>
          <a:off x="0" y="0"/>
          <a:ext cx="0" cy="0"/>
          <a:chOff x="0" y="0"/>
          <a:chExt cx="0" cy="0"/>
        </a:xfrm>
      </p:grpSpPr>
      <p:pic>
        <p:nvPicPr>
          <p:cNvPr descr="hashOverlay-FullResolve.png" id="10" name="Google Shape;10;p18"/>
          <p:cNvPicPr preferRelativeResize="0"/>
          <p:nvPr/>
        </p:nvPicPr>
        <p:blipFill rotWithShape="1">
          <a:blip r:embed="rId1">
            <a:alphaModFix amt="10000"/>
          </a:blip>
          <a:srcRect b="0" l="0" r="0" t="0"/>
          <a:stretch/>
        </p:blipFill>
        <p:spPr>
          <a:xfrm>
            <a:off x="0" y="0"/>
            <a:ext cx="12192000" cy="6858000"/>
          </a:xfrm>
          <a:prstGeom prst="rect">
            <a:avLst/>
          </a:prstGeom>
          <a:noFill/>
          <a:ln>
            <a:noFill/>
          </a:ln>
        </p:spPr>
      </p:pic>
      <p:sp>
        <p:nvSpPr>
          <p:cNvPr id="11" name="Google Shape;11;p18"/>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600"/>
              <a:buFont typeface="Trebuchet MS"/>
              <a:buNone/>
              <a:defRPr b="0" i="0" sz="3600" u="none" cap="none" strike="noStrik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8"/>
          <p:cNvSpPr txBox="1"/>
          <p:nvPr>
            <p:ph idx="1" type="body"/>
          </p:nvPr>
        </p:nvSpPr>
        <p:spPr>
          <a:xfrm>
            <a:off x="680321" y="2336873"/>
            <a:ext cx="9613861" cy="3599316"/>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90000"/>
              </a:lnSpc>
              <a:spcBef>
                <a:spcPts val="1000"/>
              </a:spcBef>
              <a:spcAft>
                <a:spcPts val="0"/>
              </a:spcAft>
              <a:buClr>
                <a:schemeClr val="lt1"/>
              </a:buClr>
              <a:buSzPts val="2000"/>
              <a:buFont typeface="Arial"/>
              <a:buChar char="•"/>
              <a:defRPr b="0" i="0" sz="2000" u="none" cap="none" strike="noStrike">
                <a:solidFill>
                  <a:schemeClr val="lt1"/>
                </a:solidFill>
                <a:latin typeface="Trebuchet MS"/>
                <a:ea typeface="Trebuchet MS"/>
                <a:cs typeface="Trebuchet MS"/>
                <a:sym typeface="Trebuchet MS"/>
              </a:defRPr>
            </a:lvl1pPr>
            <a:lvl2pPr indent="-342900" lvl="1" marL="914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Trebuchet MS"/>
                <a:ea typeface="Trebuchet MS"/>
                <a:cs typeface="Trebuchet MS"/>
                <a:sym typeface="Trebuchet MS"/>
              </a:defRPr>
            </a:lvl2pPr>
            <a:lvl3pPr indent="-330200" lvl="2" marL="1371600" marR="0" rtl="0" algn="l">
              <a:lnSpc>
                <a:spcPct val="90000"/>
              </a:lnSpc>
              <a:spcBef>
                <a:spcPts val="500"/>
              </a:spcBef>
              <a:spcAft>
                <a:spcPts val="0"/>
              </a:spcAft>
              <a:buClr>
                <a:schemeClr val="lt1"/>
              </a:buClr>
              <a:buSzPts val="1600"/>
              <a:buFont typeface="Arial"/>
              <a:buChar char="•"/>
              <a:defRPr b="0" i="0" sz="1600" u="none" cap="none" strike="noStrike">
                <a:solidFill>
                  <a:schemeClr val="lt1"/>
                </a:solidFill>
                <a:latin typeface="Trebuchet MS"/>
                <a:ea typeface="Trebuchet MS"/>
                <a:cs typeface="Trebuchet MS"/>
                <a:sym typeface="Trebuchet MS"/>
              </a:defRPr>
            </a:lvl3pPr>
            <a:lvl4pPr indent="-317500" lvl="3" marL="18288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4pPr>
            <a:lvl5pPr indent="-317500" lvl="4" marL="22860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5pPr>
            <a:lvl6pPr indent="-317500" lvl="5" marL="27432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6pPr>
            <a:lvl7pPr indent="-317500" lvl="6" marL="32004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7pPr>
            <a:lvl8pPr indent="-317500" lvl="7" marL="36576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8pPr>
            <a:lvl9pPr indent="-317500" lvl="8" marL="4114800" marR="0" rtl="0" algn="l">
              <a:lnSpc>
                <a:spcPct val="90000"/>
              </a:lnSpc>
              <a:spcBef>
                <a:spcPts val="500"/>
              </a:spcBef>
              <a:spcAft>
                <a:spcPts val="0"/>
              </a:spcAft>
              <a:buClr>
                <a:schemeClr val="lt1"/>
              </a:buClr>
              <a:buSzPts val="1400"/>
              <a:buFont typeface="Arial"/>
              <a:buChar char="•"/>
              <a:defRPr b="0" i="0" sz="1400" u="none" cap="none" strike="noStrike">
                <a:solidFill>
                  <a:schemeClr val="lt1"/>
                </a:solidFill>
                <a:latin typeface="Trebuchet MS"/>
                <a:ea typeface="Trebuchet MS"/>
                <a:cs typeface="Trebuchet MS"/>
                <a:sym typeface="Trebuchet MS"/>
              </a:defRPr>
            </a:lvl9pPr>
          </a:lstStyle>
          <a:p/>
        </p:txBody>
      </p:sp>
      <p:sp>
        <p:nvSpPr>
          <p:cNvPr id="13" name="Google Shape;13;p18"/>
          <p:cNvSpPr txBox="1"/>
          <p:nvPr>
            <p:ph idx="10" type="dt"/>
          </p:nvPr>
        </p:nvSpPr>
        <p:spPr>
          <a:xfrm>
            <a:off x="7550981" y="5936187"/>
            <a:ext cx="27432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9pPr>
          </a:lstStyle>
          <a:p/>
        </p:txBody>
      </p:sp>
      <p:sp>
        <p:nvSpPr>
          <p:cNvPr id="14" name="Google Shape;14;p18"/>
          <p:cNvSpPr txBox="1"/>
          <p:nvPr>
            <p:ph idx="11" type="ftr"/>
          </p:nvPr>
        </p:nvSpPr>
        <p:spPr>
          <a:xfrm>
            <a:off x="680321" y="5936188"/>
            <a:ext cx="687066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50" u="none" cap="none" strike="noStrike">
                <a:solidFill>
                  <a:schemeClr val="l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lt1"/>
                </a:solidFill>
                <a:latin typeface="Trebuchet MS"/>
                <a:ea typeface="Trebuchet MS"/>
                <a:cs typeface="Trebuchet MS"/>
                <a:sym typeface="Trebuchet MS"/>
              </a:defRPr>
            </a:lvl9pPr>
          </a:lstStyle>
          <a:p/>
        </p:txBody>
      </p:sp>
      <p:sp>
        <p:nvSpPr>
          <p:cNvPr id="15" name="Google Shape;15;p18"/>
          <p:cNvSpPr txBox="1"/>
          <p:nvPr>
            <p:ph idx="12" type="sldNum"/>
          </p:nvPr>
        </p:nvSpPr>
        <p:spPr>
          <a:xfrm>
            <a:off x="10729455" y="753227"/>
            <a:ext cx="1154151" cy="1090789"/>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3600" u="none" cap="none" strike="noStrike">
                <a:solidFill>
                  <a:schemeClr val="lt1"/>
                </a:solidFill>
                <a:latin typeface="Trebuchet MS"/>
                <a:ea typeface="Trebuchet MS"/>
                <a:cs typeface="Trebuchet MS"/>
                <a:sym typeface="Trebuchet MS"/>
              </a:defRPr>
            </a:lvl1pPr>
            <a:lvl2pPr indent="0" lvl="1" marL="0" marR="0" rtl="0" algn="l">
              <a:spcBef>
                <a:spcPts val="0"/>
              </a:spcBef>
              <a:buNone/>
              <a:defRPr b="0" i="0" sz="3600" u="none" cap="none" strike="noStrike">
                <a:solidFill>
                  <a:schemeClr val="lt1"/>
                </a:solidFill>
                <a:latin typeface="Trebuchet MS"/>
                <a:ea typeface="Trebuchet MS"/>
                <a:cs typeface="Trebuchet MS"/>
                <a:sym typeface="Trebuchet MS"/>
              </a:defRPr>
            </a:lvl2pPr>
            <a:lvl3pPr indent="0" lvl="2" marL="0" marR="0" rtl="0" algn="l">
              <a:spcBef>
                <a:spcPts val="0"/>
              </a:spcBef>
              <a:buNone/>
              <a:defRPr b="0" i="0" sz="3600" u="none" cap="none" strike="noStrike">
                <a:solidFill>
                  <a:schemeClr val="lt1"/>
                </a:solidFill>
                <a:latin typeface="Trebuchet MS"/>
                <a:ea typeface="Trebuchet MS"/>
                <a:cs typeface="Trebuchet MS"/>
                <a:sym typeface="Trebuchet MS"/>
              </a:defRPr>
            </a:lvl3pPr>
            <a:lvl4pPr indent="0" lvl="3" marL="0" marR="0" rtl="0" algn="l">
              <a:spcBef>
                <a:spcPts val="0"/>
              </a:spcBef>
              <a:buNone/>
              <a:defRPr b="0" i="0" sz="3600" u="none" cap="none" strike="noStrike">
                <a:solidFill>
                  <a:schemeClr val="lt1"/>
                </a:solidFill>
                <a:latin typeface="Trebuchet MS"/>
                <a:ea typeface="Trebuchet MS"/>
                <a:cs typeface="Trebuchet MS"/>
                <a:sym typeface="Trebuchet MS"/>
              </a:defRPr>
            </a:lvl4pPr>
            <a:lvl5pPr indent="0" lvl="4" marL="0" marR="0" rtl="0" algn="l">
              <a:spcBef>
                <a:spcPts val="0"/>
              </a:spcBef>
              <a:buNone/>
              <a:defRPr b="0" i="0" sz="3600" u="none" cap="none" strike="noStrike">
                <a:solidFill>
                  <a:schemeClr val="lt1"/>
                </a:solidFill>
                <a:latin typeface="Trebuchet MS"/>
                <a:ea typeface="Trebuchet MS"/>
                <a:cs typeface="Trebuchet MS"/>
                <a:sym typeface="Trebuchet MS"/>
              </a:defRPr>
            </a:lvl5pPr>
            <a:lvl6pPr indent="0" lvl="5" marL="0" marR="0" rtl="0" algn="l">
              <a:spcBef>
                <a:spcPts val="0"/>
              </a:spcBef>
              <a:buNone/>
              <a:defRPr b="0" i="0" sz="3600" u="none" cap="none" strike="noStrike">
                <a:solidFill>
                  <a:schemeClr val="lt1"/>
                </a:solidFill>
                <a:latin typeface="Trebuchet MS"/>
                <a:ea typeface="Trebuchet MS"/>
                <a:cs typeface="Trebuchet MS"/>
                <a:sym typeface="Trebuchet MS"/>
              </a:defRPr>
            </a:lvl6pPr>
            <a:lvl7pPr indent="0" lvl="6" marL="0" marR="0" rtl="0" algn="l">
              <a:spcBef>
                <a:spcPts val="0"/>
              </a:spcBef>
              <a:buNone/>
              <a:defRPr b="0" i="0" sz="3600" u="none" cap="none" strike="noStrike">
                <a:solidFill>
                  <a:schemeClr val="lt1"/>
                </a:solidFill>
                <a:latin typeface="Trebuchet MS"/>
                <a:ea typeface="Trebuchet MS"/>
                <a:cs typeface="Trebuchet MS"/>
                <a:sym typeface="Trebuchet MS"/>
              </a:defRPr>
            </a:lvl7pPr>
            <a:lvl8pPr indent="0" lvl="7" marL="0" marR="0" rtl="0" algn="l">
              <a:spcBef>
                <a:spcPts val="0"/>
              </a:spcBef>
              <a:buNone/>
              <a:defRPr b="0" i="0" sz="3600" u="none" cap="none" strike="noStrike">
                <a:solidFill>
                  <a:schemeClr val="lt1"/>
                </a:solidFill>
                <a:latin typeface="Trebuchet MS"/>
                <a:ea typeface="Trebuchet MS"/>
                <a:cs typeface="Trebuchet MS"/>
                <a:sym typeface="Trebuchet MS"/>
              </a:defRPr>
            </a:lvl8pPr>
            <a:lvl9pPr indent="0" lvl="8" marL="0" marR="0" rtl="0" algn="l">
              <a:spcBef>
                <a:spcPts val="0"/>
              </a:spcBef>
              <a:buNone/>
              <a:defRPr b="0" i="0" sz="3600" u="none" cap="none" strike="noStrike">
                <a:solidFill>
                  <a:schemeClr val="lt1"/>
                </a:solidFill>
                <a:latin typeface="Trebuchet MS"/>
                <a:ea typeface="Trebuchet MS"/>
                <a:cs typeface="Trebuchet MS"/>
                <a:sym typeface="Trebuchet MS"/>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docs.google.com/forms/d/e/1FAIpQLSe81FPe_OfpTNz8AqR9wuOK_RIYVAi8iIYtkVudRq_DhnP0_g/viewformhttps:/docs.google.com/forms/d/e/1FAIpQLSe81FPe_OfpTNz8AqR9wuOK_RIYVAi8iIYtkVudRq_DhnP0_g/viewfor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hyperlink" Target="https://meet.google.com/zng-smyn-fuq"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chicagoschoolboard.org/content/actions/2018_09/18-0926-PO1.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mailto:jszepeda@cps.ed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
          <p:cNvSpPr txBox="1"/>
          <p:nvPr>
            <p:ph type="ctrTitle"/>
          </p:nvPr>
        </p:nvSpPr>
        <p:spPr>
          <a:xfrm>
            <a:off x="124691" y="2733709"/>
            <a:ext cx="8699765" cy="137307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4800"/>
              <a:buFont typeface="Trebuchet MS"/>
              <a:buNone/>
            </a:pPr>
            <a:r>
              <a:rPr lang="en-US" sz="4800"/>
              <a:t>Principal Annual Title I Meeting</a:t>
            </a:r>
            <a:endParaRPr sz="4800"/>
          </a:p>
        </p:txBody>
      </p:sp>
      <p:sp>
        <p:nvSpPr>
          <p:cNvPr id="207" name="Google Shape;207;p1"/>
          <p:cNvSpPr txBox="1"/>
          <p:nvPr>
            <p:ph idx="1" type="subTitle"/>
          </p:nvPr>
        </p:nvSpPr>
        <p:spPr>
          <a:xfrm>
            <a:off x="221673" y="4394039"/>
            <a:ext cx="8602783" cy="1117687"/>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2000"/>
              <a:buNone/>
            </a:pPr>
            <a:r>
              <a:rPr lang="en-US"/>
              <a:t>Sullivan High School Chad Thomas~ 10.1.2020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10"/>
          <p:cNvSpPr txBox="1"/>
          <p:nvPr>
            <p:ph type="title"/>
          </p:nvPr>
        </p:nvSpPr>
        <p:spPr>
          <a:xfrm>
            <a:off x="680319" y="753229"/>
            <a:ext cx="9613863" cy="108093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Our School’s Title I Allocation</a:t>
            </a:r>
            <a:endParaRPr/>
          </a:p>
        </p:txBody>
      </p:sp>
      <p:sp>
        <p:nvSpPr>
          <p:cNvPr id="280" name="Google Shape;280;p10"/>
          <p:cNvSpPr txBox="1"/>
          <p:nvPr>
            <p:ph idx="1" type="body"/>
          </p:nvPr>
        </p:nvSpPr>
        <p:spPr>
          <a:xfrm>
            <a:off x="261773" y="2335814"/>
            <a:ext cx="5494450" cy="693135"/>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2800"/>
              <a:buNone/>
            </a:pPr>
            <a:r>
              <a:rPr lang="en-US" sz="2800"/>
              <a:t>SCHOOL FY21 Title I Allocation</a:t>
            </a:r>
            <a:endParaRPr sz="2800"/>
          </a:p>
        </p:txBody>
      </p:sp>
      <p:sp>
        <p:nvSpPr>
          <p:cNvPr id="281" name="Google Shape;281;p10"/>
          <p:cNvSpPr txBox="1"/>
          <p:nvPr>
            <p:ph idx="2" type="body"/>
          </p:nvPr>
        </p:nvSpPr>
        <p:spPr>
          <a:xfrm>
            <a:off x="680322" y="3030008"/>
            <a:ext cx="4698355" cy="2906179"/>
          </a:xfrm>
          <a:prstGeom prst="rect">
            <a:avLst/>
          </a:prstGeom>
          <a:noFill/>
          <a:ln>
            <a:noFill/>
          </a:ln>
        </p:spPr>
        <p:txBody>
          <a:bodyPr anchorCtr="0" anchor="t" bIns="45700" lIns="91425" spcFirstLastPara="1" rIns="91425" wrap="square" tIns="45700">
            <a:normAutofit/>
          </a:bodyPr>
          <a:lstStyle/>
          <a:p>
            <a:pPr indent="-228600" lvl="0" marL="228600" rtl="0" algn="l">
              <a:lnSpc>
                <a:spcPct val="80000"/>
              </a:lnSpc>
              <a:spcBef>
                <a:spcPts val="0"/>
              </a:spcBef>
              <a:spcAft>
                <a:spcPts val="0"/>
              </a:spcAft>
              <a:buClr>
                <a:schemeClr val="lt1"/>
              </a:buClr>
              <a:buSzPts val="2590"/>
              <a:buChar char="•"/>
            </a:pPr>
            <a:r>
              <a:rPr lang="en-US" sz="2590"/>
              <a:t>$ 421</a:t>
            </a:r>
            <a:r>
              <a:rPr lang="en-US" sz="2590"/>
              <a:t>,907.48</a:t>
            </a:r>
            <a:endParaRPr/>
          </a:p>
          <a:p>
            <a:pPr indent="-228600" lvl="0" marL="228600" rtl="0" algn="l">
              <a:lnSpc>
                <a:spcPct val="80000"/>
              </a:lnSpc>
              <a:spcBef>
                <a:spcPts val="1000"/>
              </a:spcBef>
              <a:spcAft>
                <a:spcPts val="0"/>
              </a:spcAft>
              <a:buClr>
                <a:schemeClr val="lt1"/>
              </a:buClr>
              <a:buSzPts val="2590"/>
              <a:buChar char="•"/>
            </a:pPr>
            <a:r>
              <a:rPr lang="en-US" sz="2590"/>
              <a:t>Use of funds (List how funds will be used)</a:t>
            </a:r>
            <a:endParaRPr/>
          </a:p>
          <a:p>
            <a:pPr indent="-228600" lvl="1" marL="685800" rtl="0" algn="l">
              <a:lnSpc>
                <a:spcPct val="80000"/>
              </a:lnSpc>
              <a:spcBef>
                <a:spcPts val="500"/>
              </a:spcBef>
              <a:spcAft>
                <a:spcPts val="0"/>
              </a:spcAft>
              <a:buClr>
                <a:schemeClr val="lt1"/>
              </a:buClr>
              <a:buSzPts val="2590"/>
              <a:buChar char="•"/>
            </a:pPr>
            <a:r>
              <a:rPr lang="en-US" sz="2590"/>
              <a:t> Teacher Salaries</a:t>
            </a:r>
            <a:endParaRPr sz="2590"/>
          </a:p>
          <a:p>
            <a:pPr indent="-228600" lvl="1" marL="685800" rtl="0" algn="l">
              <a:lnSpc>
                <a:spcPct val="80000"/>
              </a:lnSpc>
              <a:spcBef>
                <a:spcPts val="500"/>
              </a:spcBef>
              <a:spcAft>
                <a:spcPts val="0"/>
              </a:spcAft>
              <a:buClr>
                <a:schemeClr val="lt1"/>
              </a:buClr>
              <a:buSzPts val="2590"/>
              <a:buChar char="•"/>
            </a:pPr>
            <a:r>
              <a:rPr lang="en-US" sz="2590"/>
              <a:t> </a:t>
            </a:r>
            <a:endParaRPr sz="2590"/>
          </a:p>
          <a:p>
            <a:pPr indent="-228600" lvl="1" marL="685800" rtl="0" algn="l">
              <a:lnSpc>
                <a:spcPct val="80000"/>
              </a:lnSpc>
              <a:spcBef>
                <a:spcPts val="500"/>
              </a:spcBef>
              <a:spcAft>
                <a:spcPts val="0"/>
              </a:spcAft>
              <a:buClr>
                <a:schemeClr val="lt1"/>
              </a:buClr>
              <a:buSzPts val="2590"/>
              <a:buChar char="•"/>
            </a:pPr>
            <a:r>
              <a:rPr lang="en-US" sz="2590"/>
              <a:t> </a:t>
            </a:r>
            <a:endParaRPr sz="2590"/>
          </a:p>
          <a:p>
            <a:pPr indent="-228600" lvl="1" marL="685800" rtl="0" algn="l">
              <a:lnSpc>
                <a:spcPct val="80000"/>
              </a:lnSpc>
              <a:spcBef>
                <a:spcPts val="500"/>
              </a:spcBef>
              <a:spcAft>
                <a:spcPts val="0"/>
              </a:spcAft>
              <a:buClr>
                <a:schemeClr val="lt1"/>
              </a:buClr>
              <a:buSzPts val="1665"/>
              <a:buChar char="•"/>
            </a:pPr>
            <a:r>
              <a:rPr lang="en-US" sz="1665"/>
              <a:t> </a:t>
            </a:r>
            <a:endParaRPr sz="1665"/>
          </a:p>
          <a:p>
            <a:pPr indent="-122872" lvl="1" marL="685800" rtl="0" algn="l">
              <a:lnSpc>
                <a:spcPct val="80000"/>
              </a:lnSpc>
              <a:spcBef>
                <a:spcPts val="500"/>
              </a:spcBef>
              <a:spcAft>
                <a:spcPts val="0"/>
              </a:spcAft>
              <a:buClr>
                <a:schemeClr val="lt1"/>
              </a:buClr>
              <a:buSzPts val="1665"/>
              <a:buNone/>
            </a:pPr>
            <a:r>
              <a:t/>
            </a:r>
            <a:endParaRPr sz="1665"/>
          </a:p>
        </p:txBody>
      </p:sp>
      <p:sp>
        <p:nvSpPr>
          <p:cNvPr id="282" name="Google Shape;282;p10"/>
          <p:cNvSpPr txBox="1"/>
          <p:nvPr>
            <p:ph idx="3" type="body"/>
          </p:nvPr>
        </p:nvSpPr>
        <p:spPr>
          <a:xfrm>
            <a:off x="6035600" y="2335814"/>
            <a:ext cx="4474028" cy="692076"/>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lt1"/>
              </a:buClr>
              <a:buSzPts val="2800"/>
              <a:buNone/>
            </a:pPr>
            <a:r>
              <a:rPr lang="en-US" sz="2800"/>
              <a:t>Parent Engagement</a:t>
            </a:r>
            <a:endParaRPr sz="2800"/>
          </a:p>
        </p:txBody>
      </p:sp>
      <p:sp>
        <p:nvSpPr>
          <p:cNvPr id="283" name="Google Shape;283;p10"/>
          <p:cNvSpPr txBox="1"/>
          <p:nvPr>
            <p:ph idx="4" type="body"/>
          </p:nvPr>
        </p:nvSpPr>
        <p:spPr>
          <a:xfrm>
            <a:off x="6035600" y="3030008"/>
            <a:ext cx="5626748" cy="2906179"/>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800"/>
              <a:buChar char="•"/>
            </a:pPr>
            <a:r>
              <a:rPr lang="en-US" sz="2800"/>
              <a:t>$ 5,034.67 </a:t>
            </a:r>
            <a:endParaRPr sz="2800"/>
          </a:p>
          <a:p>
            <a:pPr indent="-228600" lvl="0" marL="228600" rtl="0" algn="l">
              <a:lnSpc>
                <a:spcPct val="90000"/>
              </a:lnSpc>
              <a:spcBef>
                <a:spcPts val="0"/>
              </a:spcBef>
              <a:spcAft>
                <a:spcPts val="0"/>
              </a:spcAft>
              <a:buClr>
                <a:schemeClr val="lt1"/>
              </a:buClr>
              <a:buSzPts val="2800"/>
              <a:buChar char="•"/>
            </a:pPr>
            <a:r>
              <a:rPr lang="en-US" sz="2800"/>
              <a:t>We spent money on buying a </a:t>
            </a:r>
            <a:endParaRPr/>
          </a:p>
          <a:p>
            <a:pPr indent="-228600" lvl="0" marL="228600" rtl="0" algn="l">
              <a:lnSpc>
                <a:spcPct val="90000"/>
              </a:lnSpc>
              <a:spcBef>
                <a:spcPts val="1000"/>
              </a:spcBef>
              <a:spcAft>
                <a:spcPts val="0"/>
              </a:spcAft>
              <a:buClr>
                <a:schemeClr val="lt1"/>
              </a:buClr>
              <a:buSzPts val="2800"/>
              <a:buChar char="•"/>
            </a:pPr>
            <a:r>
              <a:rPr lang="en-US" sz="2800"/>
              <a:t>What ideas do you have about its use this year?</a:t>
            </a:r>
            <a:endParaRPr sz="2800"/>
          </a:p>
          <a:p>
            <a:pPr indent="-101600" lvl="0" marL="228600" rtl="0" algn="l">
              <a:lnSpc>
                <a:spcPct val="90000"/>
              </a:lnSpc>
              <a:spcBef>
                <a:spcPts val="1000"/>
              </a:spcBef>
              <a:spcAft>
                <a:spcPts val="0"/>
              </a:spcAft>
              <a:buClr>
                <a:schemeClr val="lt1"/>
              </a:buClr>
              <a:buSzPts val="20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11"/>
          <p:cNvSpPr txBox="1"/>
          <p:nvPr>
            <p:ph type="title"/>
          </p:nvPr>
        </p:nvSpPr>
        <p:spPr>
          <a:xfrm>
            <a:off x="680319" y="753229"/>
            <a:ext cx="9613863" cy="108093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Title I Roles &amp; Responsibilities</a:t>
            </a:r>
            <a:endParaRPr/>
          </a:p>
        </p:txBody>
      </p:sp>
      <p:sp>
        <p:nvSpPr>
          <p:cNvPr id="289" name="Google Shape;289;p11"/>
          <p:cNvSpPr txBox="1"/>
          <p:nvPr>
            <p:ph idx="1" type="body"/>
          </p:nvPr>
        </p:nvSpPr>
        <p:spPr>
          <a:xfrm>
            <a:off x="680319" y="1990305"/>
            <a:ext cx="4472327" cy="69313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lt1"/>
              </a:buClr>
              <a:buSzPts val="3200"/>
              <a:buNone/>
            </a:pPr>
            <a:r>
              <a:rPr lang="en-US" sz="3200"/>
              <a:t>Principal</a:t>
            </a:r>
            <a:endParaRPr sz="3200"/>
          </a:p>
        </p:txBody>
      </p:sp>
      <p:sp>
        <p:nvSpPr>
          <p:cNvPr id="290" name="Google Shape;290;p11"/>
          <p:cNvSpPr txBox="1"/>
          <p:nvPr>
            <p:ph idx="2" type="body"/>
          </p:nvPr>
        </p:nvSpPr>
        <p:spPr>
          <a:xfrm>
            <a:off x="680322" y="3030008"/>
            <a:ext cx="5165842" cy="3595644"/>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000"/>
              <a:buChar char="•"/>
            </a:pPr>
            <a:r>
              <a:rPr lang="en-US"/>
              <a:t>Transparency about the Title I budget &amp; its use</a:t>
            </a:r>
            <a:endParaRPr/>
          </a:p>
          <a:p>
            <a:pPr indent="-228600" lvl="0" marL="228600" rtl="0" algn="l">
              <a:lnSpc>
                <a:spcPct val="90000"/>
              </a:lnSpc>
              <a:spcBef>
                <a:spcPts val="1000"/>
              </a:spcBef>
              <a:spcAft>
                <a:spcPts val="0"/>
              </a:spcAft>
              <a:buClr>
                <a:schemeClr val="lt1"/>
              </a:buClr>
              <a:buSzPts val="2000"/>
              <a:buChar char="•"/>
            </a:pPr>
            <a:r>
              <a:rPr lang="en-US"/>
              <a:t>Regular monthly budget reports </a:t>
            </a:r>
            <a:endParaRPr/>
          </a:p>
          <a:p>
            <a:pPr indent="-228600" lvl="0" marL="228600" rtl="0" algn="l">
              <a:lnSpc>
                <a:spcPct val="90000"/>
              </a:lnSpc>
              <a:spcBef>
                <a:spcPts val="1000"/>
              </a:spcBef>
              <a:spcAft>
                <a:spcPts val="0"/>
              </a:spcAft>
              <a:buClr>
                <a:schemeClr val="lt1"/>
              </a:buClr>
              <a:buSzPts val="2000"/>
              <a:buChar char="•"/>
            </a:pPr>
            <a:r>
              <a:rPr lang="en-US"/>
              <a:t>Collaborate with PAC to identify parent needs, especially as it relates to expenditures)</a:t>
            </a:r>
            <a:endParaRPr/>
          </a:p>
          <a:p>
            <a:pPr indent="-228600" lvl="0" marL="228600" rtl="0" algn="l">
              <a:lnSpc>
                <a:spcPct val="90000"/>
              </a:lnSpc>
              <a:spcBef>
                <a:spcPts val="1000"/>
              </a:spcBef>
              <a:spcAft>
                <a:spcPts val="0"/>
              </a:spcAft>
              <a:buClr>
                <a:schemeClr val="lt1"/>
              </a:buClr>
              <a:buSzPts val="2000"/>
              <a:buChar char="•"/>
            </a:pPr>
            <a:r>
              <a:rPr lang="en-US"/>
              <a:t>Provide general academic priorities that will guide parent skills building needs</a:t>
            </a:r>
            <a:endParaRPr/>
          </a:p>
          <a:p>
            <a:pPr indent="-228600" lvl="0" marL="228600" rtl="0" algn="l">
              <a:lnSpc>
                <a:spcPct val="90000"/>
              </a:lnSpc>
              <a:spcBef>
                <a:spcPts val="1000"/>
              </a:spcBef>
              <a:spcAft>
                <a:spcPts val="0"/>
              </a:spcAft>
              <a:buClr>
                <a:schemeClr val="lt1"/>
              </a:buClr>
              <a:buSzPts val="2000"/>
              <a:buChar char="•"/>
            </a:pPr>
            <a:r>
              <a:rPr lang="en-US"/>
              <a:t>Support PAC </a:t>
            </a:r>
            <a:endParaRPr/>
          </a:p>
          <a:p>
            <a:pPr indent="-228600" lvl="0" marL="228600" rtl="0" algn="l">
              <a:lnSpc>
                <a:spcPct val="90000"/>
              </a:lnSpc>
              <a:spcBef>
                <a:spcPts val="1000"/>
              </a:spcBef>
              <a:spcAft>
                <a:spcPts val="0"/>
              </a:spcAft>
              <a:buClr>
                <a:schemeClr val="lt1"/>
              </a:buClr>
              <a:buSzPts val="2000"/>
              <a:buChar char="•"/>
            </a:pPr>
            <a:r>
              <a:rPr lang="en-US"/>
              <a:t>Use funds equitably </a:t>
            </a:r>
            <a:endParaRPr/>
          </a:p>
        </p:txBody>
      </p:sp>
      <p:sp>
        <p:nvSpPr>
          <p:cNvPr id="291" name="Google Shape;291;p11"/>
          <p:cNvSpPr txBox="1"/>
          <p:nvPr>
            <p:ph idx="3" type="body"/>
          </p:nvPr>
        </p:nvSpPr>
        <p:spPr>
          <a:xfrm>
            <a:off x="6043827" y="2067672"/>
            <a:ext cx="4474028" cy="692076"/>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lt1"/>
              </a:buClr>
              <a:buSzPts val="3200"/>
              <a:buNone/>
            </a:pPr>
            <a:r>
              <a:rPr lang="en-US" sz="3200"/>
              <a:t>PAC</a:t>
            </a:r>
            <a:endParaRPr sz="3200"/>
          </a:p>
        </p:txBody>
      </p:sp>
      <p:sp>
        <p:nvSpPr>
          <p:cNvPr id="292" name="Google Shape;292;p11"/>
          <p:cNvSpPr txBox="1"/>
          <p:nvPr>
            <p:ph idx="4" type="body"/>
          </p:nvPr>
        </p:nvSpPr>
        <p:spPr>
          <a:xfrm>
            <a:off x="6043827" y="3030008"/>
            <a:ext cx="5858362" cy="3475723"/>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000"/>
              <a:buChar char="•"/>
            </a:pPr>
            <a:r>
              <a:rPr lang="en-US"/>
              <a:t>Provide feedback to principal on the use of funds</a:t>
            </a:r>
            <a:endParaRPr/>
          </a:p>
          <a:p>
            <a:pPr indent="-228600" lvl="0" marL="228600" rtl="0" algn="l">
              <a:lnSpc>
                <a:spcPct val="90000"/>
              </a:lnSpc>
              <a:spcBef>
                <a:spcPts val="1000"/>
              </a:spcBef>
              <a:spcAft>
                <a:spcPts val="0"/>
              </a:spcAft>
              <a:buClr>
                <a:schemeClr val="lt1"/>
              </a:buClr>
              <a:buSzPts val="2000"/>
              <a:buChar char="•"/>
            </a:pPr>
            <a:r>
              <a:rPr lang="en-US"/>
              <a:t>Assist in increasing parent engagement</a:t>
            </a:r>
            <a:endParaRPr/>
          </a:p>
          <a:p>
            <a:pPr indent="-228600" lvl="0" marL="228600" rtl="0" algn="l">
              <a:lnSpc>
                <a:spcPct val="90000"/>
              </a:lnSpc>
              <a:spcBef>
                <a:spcPts val="1000"/>
              </a:spcBef>
              <a:spcAft>
                <a:spcPts val="0"/>
              </a:spcAft>
              <a:buClr>
                <a:schemeClr val="lt1"/>
              </a:buClr>
              <a:buSzPts val="2000"/>
              <a:buChar char="•"/>
            </a:pPr>
            <a:r>
              <a:rPr lang="en-US"/>
              <a:t>Serve as a bridge between the principal &amp; the general parent population</a:t>
            </a:r>
            <a:endParaRPr/>
          </a:p>
          <a:p>
            <a:pPr indent="-228600" lvl="0" marL="228600" rtl="0" algn="l">
              <a:lnSpc>
                <a:spcPct val="90000"/>
              </a:lnSpc>
              <a:spcBef>
                <a:spcPts val="1000"/>
              </a:spcBef>
              <a:spcAft>
                <a:spcPts val="0"/>
              </a:spcAft>
              <a:buClr>
                <a:schemeClr val="lt1"/>
              </a:buClr>
              <a:buSzPts val="2000"/>
              <a:buChar char="•"/>
            </a:pPr>
            <a:r>
              <a:rPr lang="en-US"/>
              <a:t>Run Monthly meetings (principal approval of agenda and dates is required).</a:t>
            </a:r>
            <a:endParaRPr/>
          </a:p>
          <a:p>
            <a:pPr indent="-228600" lvl="0" marL="228600" rtl="0" algn="l">
              <a:lnSpc>
                <a:spcPct val="90000"/>
              </a:lnSpc>
              <a:spcBef>
                <a:spcPts val="1000"/>
              </a:spcBef>
              <a:spcAft>
                <a:spcPts val="0"/>
              </a:spcAft>
              <a:buClr>
                <a:schemeClr val="lt1"/>
              </a:buClr>
              <a:buSzPts val="2000"/>
              <a:buChar char="•"/>
            </a:pPr>
            <a:r>
              <a:rPr lang="en-US"/>
              <a:t>Support of principal</a:t>
            </a:r>
            <a:endParaRPr/>
          </a:p>
          <a:p>
            <a:pPr indent="-228600" lvl="0" marL="228600" rtl="0" algn="l">
              <a:lnSpc>
                <a:spcPct val="90000"/>
              </a:lnSpc>
              <a:spcBef>
                <a:spcPts val="1000"/>
              </a:spcBef>
              <a:spcAft>
                <a:spcPts val="0"/>
              </a:spcAft>
              <a:buClr>
                <a:schemeClr val="lt1"/>
              </a:buClr>
              <a:buSzPts val="2000"/>
              <a:buChar char="•"/>
            </a:pPr>
            <a:r>
              <a:rPr lang="en-US"/>
              <a:t>Use funds equitably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12"/>
          <p:cNvSpPr txBox="1"/>
          <p:nvPr>
            <p:ph type="title"/>
          </p:nvPr>
        </p:nvSpPr>
        <p:spPr>
          <a:xfrm>
            <a:off x="680321" y="753227"/>
            <a:ext cx="9613859" cy="108094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FACE2 Supports </a:t>
            </a:r>
            <a:endParaRPr/>
          </a:p>
        </p:txBody>
      </p:sp>
      <p:pic>
        <p:nvPicPr>
          <p:cNvPr id="299" name="Google Shape;299;p12"/>
          <p:cNvPicPr preferRelativeResize="0"/>
          <p:nvPr>
            <p:ph idx="1" type="body"/>
          </p:nvPr>
        </p:nvPicPr>
        <p:blipFill rotWithShape="1">
          <a:blip r:embed="rId3">
            <a:alphaModFix/>
          </a:blip>
          <a:srcRect b="0" l="0" r="0" t="0"/>
          <a:stretch/>
        </p:blipFill>
        <p:spPr>
          <a:xfrm>
            <a:off x="680321" y="2216879"/>
            <a:ext cx="3598863" cy="3598863"/>
          </a:xfrm>
          <a:prstGeom prst="rect">
            <a:avLst/>
          </a:prstGeom>
          <a:noFill/>
          <a:ln>
            <a:noFill/>
          </a:ln>
        </p:spPr>
      </p:pic>
      <p:sp>
        <p:nvSpPr>
          <p:cNvPr id="300" name="Google Shape;300;p12"/>
          <p:cNvSpPr txBox="1"/>
          <p:nvPr>
            <p:ph idx="2" type="body"/>
          </p:nvPr>
        </p:nvSpPr>
        <p:spPr>
          <a:xfrm>
            <a:off x="5642066" y="2216879"/>
            <a:ext cx="5609642" cy="4133201"/>
          </a:xfrm>
          <a:prstGeom prst="rect">
            <a:avLst/>
          </a:prstGeom>
          <a:noFill/>
          <a:ln>
            <a:noFill/>
          </a:ln>
        </p:spPr>
        <p:txBody>
          <a:bodyPr anchorCtr="0" anchor="ctr" bIns="45700" lIns="91425" spcFirstLastPara="1" rIns="91425" wrap="square" tIns="45700">
            <a:normAutofit/>
          </a:bodyPr>
          <a:lstStyle/>
          <a:p>
            <a:pPr indent="-342900" lvl="0" marL="342900" rtl="0" algn="l">
              <a:lnSpc>
                <a:spcPct val="80000"/>
              </a:lnSpc>
              <a:spcBef>
                <a:spcPts val="0"/>
              </a:spcBef>
              <a:spcAft>
                <a:spcPts val="0"/>
              </a:spcAft>
              <a:buClr>
                <a:schemeClr val="lt1"/>
              </a:buClr>
              <a:buSzPts val="2400"/>
              <a:buFont typeface="Noto Sans Symbols"/>
              <a:buChar char="❑"/>
            </a:pPr>
            <a:r>
              <a:rPr lang="en-US" sz="2400"/>
              <a:t>Orientation for new PAC Officers</a:t>
            </a:r>
            <a:endParaRPr/>
          </a:p>
          <a:p>
            <a:pPr indent="-342900" lvl="0" marL="342900" rtl="0" algn="l">
              <a:lnSpc>
                <a:spcPct val="80000"/>
              </a:lnSpc>
              <a:spcBef>
                <a:spcPts val="1000"/>
              </a:spcBef>
              <a:spcAft>
                <a:spcPts val="0"/>
              </a:spcAft>
              <a:buClr>
                <a:schemeClr val="lt1"/>
              </a:buClr>
              <a:buSzPts val="2400"/>
              <a:buFont typeface="Noto Sans Symbols"/>
              <a:buChar char="❑"/>
            </a:pPr>
            <a:r>
              <a:rPr lang="en-US" sz="2400"/>
              <a:t>Monthly PAC Network Meetings (contact your FACE manager to get on their mailing list)</a:t>
            </a:r>
            <a:endParaRPr/>
          </a:p>
          <a:p>
            <a:pPr indent="-190500" lvl="0" marL="342900" rtl="0" algn="l">
              <a:lnSpc>
                <a:spcPct val="80000"/>
              </a:lnSpc>
              <a:spcBef>
                <a:spcPts val="1000"/>
              </a:spcBef>
              <a:spcAft>
                <a:spcPts val="0"/>
              </a:spcAft>
              <a:buClr>
                <a:schemeClr val="lt1"/>
              </a:buClr>
              <a:buSzPts val="2400"/>
              <a:buFont typeface="Noto Sans Symbols"/>
              <a:buNone/>
            </a:pPr>
            <a:r>
              <a:t/>
            </a:r>
            <a:endParaRPr sz="2400"/>
          </a:p>
          <a:p>
            <a:pPr indent="-342900" lvl="0" marL="342900" rtl="0" algn="l">
              <a:lnSpc>
                <a:spcPct val="80000"/>
              </a:lnSpc>
              <a:spcBef>
                <a:spcPts val="1000"/>
              </a:spcBef>
              <a:spcAft>
                <a:spcPts val="0"/>
              </a:spcAft>
              <a:buClr>
                <a:schemeClr val="lt1"/>
              </a:buClr>
              <a:buSzPts val="2400"/>
              <a:buFont typeface="Noto Sans Symbols"/>
              <a:buChar char="❑"/>
            </a:pPr>
            <a:r>
              <a:rPr lang="en-US" sz="2400"/>
              <a:t>Monthly Title I Topics</a:t>
            </a:r>
            <a:endParaRPr/>
          </a:p>
          <a:p>
            <a:pPr indent="-190500" lvl="0" marL="342900" rtl="0" algn="l">
              <a:lnSpc>
                <a:spcPct val="80000"/>
              </a:lnSpc>
              <a:spcBef>
                <a:spcPts val="1000"/>
              </a:spcBef>
              <a:spcAft>
                <a:spcPts val="0"/>
              </a:spcAft>
              <a:buClr>
                <a:schemeClr val="lt1"/>
              </a:buClr>
              <a:buSzPts val="2400"/>
              <a:buFont typeface="Noto Sans Symbols"/>
              <a:buNone/>
            </a:pPr>
            <a:r>
              <a:t/>
            </a:r>
            <a:endParaRPr sz="2400"/>
          </a:p>
          <a:p>
            <a:pPr indent="-342900" lvl="0" marL="342900" rtl="0" algn="l">
              <a:lnSpc>
                <a:spcPct val="80000"/>
              </a:lnSpc>
              <a:spcBef>
                <a:spcPts val="1000"/>
              </a:spcBef>
              <a:spcAft>
                <a:spcPts val="0"/>
              </a:spcAft>
              <a:buClr>
                <a:schemeClr val="lt1"/>
              </a:buClr>
              <a:buSzPts val="2400"/>
              <a:buFont typeface="Noto Sans Symbols"/>
              <a:buChar char="❑"/>
            </a:pPr>
            <a:r>
              <a:rPr lang="en-US" sz="2400"/>
              <a:t>Quarterly Assistance clinics</a:t>
            </a:r>
            <a:endParaRPr/>
          </a:p>
          <a:p>
            <a:pPr indent="-190500" lvl="0" marL="342900" rtl="0" algn="l">
              <a:lnSpc>
                <a:spcPct val="80000"/>
              </a:lnSpc>
              <a:spcBef>
                <a:spcPts val="1000"/>
              </a:spcBef>
              <a:spcAft>
                <a:spcPts val="0"/>
              </a:spcAft>
              <a:buClr>
                <a:schemeClr val="lt1"/>
              </a:buClr>
              <a:buSzPts val="2400"/>
              <a:buFont typeface="Noto Sans Symbols"/>
              <a:buNone/>
            </a:pPr>
            <a:r>
              <a:t/>
            </a:r>
            <a:endParaRPr sz="2400"/>
          </a:p>
          <a:p>
            <a:pPr indent="-342900" lvl="0" marL="342900" rtl="0" algn="l">
              <a:lnSpc>
                <a:spcPct val="80000"/>
              </a:lnSpc>
              <a:spcBef>
                <a:spcPts val="1000"/>
              </a:spcBef>
              <a:spcAft>
                <a:spcPts val="0"/>
              </a:spcAft>
              <a:buClr>
                <a:schemeClr val="lt1"/>
              </a:buClr>
              <a:buSzPts val="2400"/>
              <a:buFont typeface="Noto Sans Symbols"/>
              <a:buChar char="❑"/>
            </a:pPr>
            <a:r>
              <a:rPr lang="en-US" sz="2400"/>
              <a:t>Parent Leadership Series</a:t>
            </a:r>
            <a:endParaRPr/>
          </a:p>
          <a:p>
            <a:pPr indent="0" lvl="0" marL="0" rtl="0" algn="l">
              <a:lnSpc>
                <a:spcPct val="80000"/>
              </a:lnSpc>
              <a:spcBef>
                <a:spcPts val="1000"/>
              </a:spcBef>
              <a:spcAft>
                <a:spcPts val="0"/>
              </a:spcAft>
              <a:buClr>
                <a:schemeClr val="lt1"/>
              </a:buClr>
              <a:buSzPts val="1600"/>
              <a:buNone/>
            </a:pPr>
            <a:r>
              <a:t/>
            </a:r>
            <a:endParaRPr/>
          </a:p>
        </p:txBody>
      </p:sp>
      <p:sp>
        <p:nvSpPr>
          <p:cNvPr id="301" name="Google Shape;301;p12"/>
          <p:cNvSpPr/>
          <p:nvPr/>
        </p:nvSpPr>
        <p:spPr>
          <a:xfrm>
            <a:off x="5642066" y="753227"/>
            <a:ext cx="4236452" cy="1080940"/>
          </a:xfrm>
          <a:prstGeom prst="roundRect">
            <a:avLst>
              <a:gd fmla="val 16667" name="adj"/>
            </a:avLst>
          </a:prstGeom>
          <a:gradFill>
            <a:gsLst>
              <a:gs pos="0">
                <a:srgbClr val="E0EFCA"/>
              </a:gs>
              <a:gs pos="100000">
                <a:srgbClr val="C6E396"/>
              </a:gs>
            </a:gsLst>
            <a:lin ang="5400000" scaled="0"/>
          </a:grad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200">
                <a:solidFill>
                  <a:schemeClr val="dk1"/>
                </a:solidFill>
                <a:latin typeface="Trebuchet MS"/>
                <a:ea typeface="Trebuchet MS"/>
                <a:cs typeface="Trebuchet MS"/>
                <a:sym typeface="Trebuchet MS"/>
              </a:rPr>
              <a:t>We encourage you to take advantage of these supports!</a:t>
            </a:r>
            <a:endParaRPr b="1" sz="2200">
              <a:solidFill>
                <a:schemeClr val="dk1"/>
              </a:solidFill>
              <a:latin typeface="Trebuchet MS"/>
              <a:ea typeface="Trebuchet MS"/>
              <a:cs typeface="Trebuchet MS"/>
              <a:sym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13"/>
          <p:cNvSpPr txBox="1"/>
          <p:nvPr>
            <p:ph type="title"/>
          </p:nvPr>
        </p:nvSpPr>
        <p:spPr>
          <a:xfrm>
            <a:off x="185447" y="265994"/>
            <a:ext cx="10157354" cy="17526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b="1" lang="en-US"/>
              <a:t>FACE 2 FACE</a:t>
            </a:r>
            <a:br>
              <a:rPr lang="en-US"/>
            </a:br>
            <a:r>
              <a:rPr lang="en-US" sz="2000">
                <a:latin typeface="Century Gothic"/>
                <a:ea typeface="Century Gothic"/>
                <a:cs typeface="Century Gothic"/>
                <a:sym typeface="Century Gothic"/>
              </a:rPr>
              <a:t>A series of virtual offerings to support CPS families during a time when roles are expanded and challenging.  We have offered over 100 sessions in various areas:</a:t>
            </a:r>
            <a:endParaRPr sz="2000"/>
          </a:p>
        </p:txBody>
      </p:sp>
      <p:sp>
        <p:nvSpPr>
          <p:cNvPr id="308" name="Google Shape;308;p13"/>
          <p:cNvSpPr txBox="1"/>
          <p:nvPr>
            <p:ph idx="1" type="body"/>
          </p:nvPr>
        </p:nvSpPr>
        <p:spPr>
          <a:xfrm>
            <a:off x="185447" y="2116320"/>
            <a:ext cx="6543136" cy="4470400"/>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0"/>
              </a:spcBef>
              <a:spcAft>
                <a:spcPts val="0"/>
              </a:spcAft>
              <a:buClr>
                <a:schemeClr val="lt1"/>
              </a:buClr>
              <a:buSzPts val="960"/>
              <a:buNone/>
            </a:pPr>
            <a:r>
              <a:t/>
            </a:r>
            <a:endParaRPr sz="960">
              <a:latin typeface="Century Gothic"/>
              <a:ea typeface="Century Gothic"/>
              <a:cs typeface="Century Gothic"/>
              <a:sym typeface="Century Gothic"/>
            </a:endParaRPr>
          </a:p>
          <a:p>
            <a:pPr indent="-342900" lvl="0" marL="342900" rtl="0" algn="l">
              <a:lnSpc>
                <a:spcPct val="70000"/>
              </a:lnSpc>
              <a:spcBef>
                <a:spcPts val="1000"/>
              </a:spcBef>
              <a:spcAft>
                <a:spcPts val="0"/>
              </a:spcAft>
              <a:buClr>
                <a:schemeClr val="lt1"/>
              </a:buClr>
              <a:buSzPts val="2960"/>
              <a:buFont typeface="Noto Sans Symbols"/>
              <a:buChar char="✔"/>
            </a:pPr>
            <a:r>
              <a:rPr b="1" lang="en-US" sz="2960">
                <a:latin typeface="Century Gothic"/>
                <a:ea typeface="Century Gothic"/>
                <a:cs typeface="Century Gothic"/>
                <a:sym typeface="Century Gothic"/>
              </a:rPr>
              <a:t>Academic Supports</a:t>
            </a:r>
            <a:endParaRPr/>
          </a:p>
          <a:p>
            <a:pPr indent="-342900" lvl="0" marL="342900" rtl="0" algn="l">
              <a:lnSpc>
                <a:spcPct val="70000"/>
              </a:lnSpc>
              <a:spcBef>
                <a:spcPts val="1000"/>
              </a:spcBef>
              <a:spcAft>
                <a:spcPts val="0"/>
              </a:spcAft>
              <a:buClr>
                <a:schemeClr val="lt1"/>
              </a:buClr>
              <a:buSzPts val="2960"/>
              <a:buFont typeface="Noto Sans Symbols"/>
              <a:buChar char="✔"/>
            </a:pPr>
            <a:r>
              <a:rPr b="1" lang="en-US" sz="2960">
                <a:latin typeface="Century Gothic"/>
                <a:ea typeface="Century Gothic"/>
                <a:cs typeface="Century Gothic"/>
                <a:sym typeface="Century Gothic"/>
              </a:rPr>
              <a:t>Creative Arts</a:t>
            </a:r>
            <a:endParaRPr/>
          </a:p>
          <a:p>
            <a:pPr indent="-342900" lvl="0" marL="342900" rtl="0" algn="l">
              <a:lnSpc>
                <a:spcPct val="70000"/>
              </a:lnSpc>
              <a:spcBef>
                <a:spcPts val="1000"/>
              </a:spcBef>
              <a:spcAft>
                <a:spcPts val="0"/>
              </a:spcAft>
              <a:buClr>
                <a:schemeClr val="lt1"/>
              </a:buClr>
              <a:buSzPts val="2960"/>
              <a:buFont typeface="Noto Sans Symbols"/>
              <a:buChar char="✔"/>
            </a:pPr>
            <a:r>
              <a:rPr b="1" lang="en-US" sz="2960">
                <a:latin typeface="Century Gothic"/>
                <a:ea typeface="Century Gothic"/>
                <a:cs typeface="Century Gothic"/>
                <a:sym typeface="Century Gothic"/>
              </a:rPr>
              <a:t>Healthy Home Environments</a:t>
            </a:r>
            <a:endParaRPr/>
          </a:p>
          <a:p>
            <a:pPr indent="-342900" lvl="0" marL="342900" rtl="0" algn="l">
              <a:lnSpc>
                <a:spcPct val="70000"/>
              </a:lnSpc>
              <a:spcBef>
                <a:spcPts val="1000"/>
              </a:spcBef>
              <a:spcAft>
                <a:spcPts val="0"/>
              </a:spcAft>
              <a:buClr>
                <a:schemeClr val="lt1"/>
              </a:buClr>
              <a:buSzPts val="2960"/>
              <a:buFont typeface="Noto Sans Symbols"/>
              <a:buChar char="✔"/>
            </a:pPr>
            <a:r>
              <a:rPr b="1" lang="en-US" sz="2960">
                <a:latin typeface="Century Gothic"/>
                <a:ea typeface="Century Gothic"/>
                <a:cs typeface="Century Gothic"/>
                <a:sym typeface="Century Gothic"/>
              </a:rPr>
              <a:t>Movement &amp; Nutrition</a:t>
            </a:r>
            <a:endParaRPr/>
          </a:p>
          <a:p>
            <a:pPr indent="-342900" lvl="0" marL="342900" rtl="0" algn="l">
              <a:lnSpc>
                <a:spcPct val="70000"/>
              </a:lnSpc>
              <a:spcBef>
                <a:spcPts val="1000"/>
              </a:spcBef>
              <a:spcAft>
                <a:spcPts val="0"/>
              </a:spcAft>
              <a:buClr>
                <a:schemeClr val="lt1"/>
              </a:buClr>
              <a:buSzPts val="2960"/>
              <a:buFont typeface="Noto Sans Symbols"/>
              <a:buChar char="✔"/>
            </a:pPr>
            <a:r>
              <a:rPr b="1" lang="en-US" sz="2960">
                <a:latin typeface="Century Gothic"/>
                <a:ea typeface="Century Gothic"/>
                <a:cs typeface="Century Gothic"/>
                <a:sym typeface="Century Gothic"/>
              </a:rPr>
              <a:t>Self-Care</a:t>
            </a:r>
            <a:endParaRPr/>
          </a:p>
          <a:p>
            <a:pPr indent="-342900" lvl="0" marL="342900" rtl="0" algn="l">
              <a:lnSpc>
                <a:spcPct val="70000"/>
              </a:lnSpc>
              <a:spcBef>
                <a:spcPts val="1000"/>
              </a:spcBef>
              <a:spcAft>
                <a:spcPts val="0"/>
              </a:spcAft>
              <a:buClr>
                <a:schemeClr val="lt1"/>
              </a:buClr>
              <a:buSzPts val="2960"/>
              <a:buFont typeface="Noto Sans Symbols"/>
              <a:buChar char="✔"/>
            </a:pPr>
            <a:r>
              <a:rPr b="1" lang="en-US" sz="2960">
                <a:latin typeface="Century Gothic"/>
                <a:ea typeface="Century Gothic"/>
                <a:cs typeface="Century Gothic"/>
                <a:sym typeface="Century Gothic"/>
              </a:rPr>
              <a:t>Socio-Emotional Learning (SEL)</a:t>
            </a:r>
            <a:endParaRPr/>
          </a:p>
          <a:p>
            <a:pPr indent="-342900" lvl="0" marL="342900" rtl="0" algn="l">
              <a:lnSpc>
                <a:spcPct val="70000"/>
              </a:lnSpc>
              <a:spcBef>
                <a:spcPts val="1000"/>
              </a:spcBef>
              <a:spcAft>
                <a:spcPts val="0"/>
              </a:spcAft>
              <a:buClr>
                <a:schemeClr val="lt1"/>
              </a:buClr>
              <a:buSzPts val="2960"/>
              <a:buFont typeface="Noto Sans Symbols"/>
              <a:buChar char="✔"/>
            </a:pPr>
            <a:r>
              <a:rPr b="1" lang="en-US" sz="2960">
                <a:latin typeface="Century Gothic"/>
                <a:ea typeface="Century Gothic"/>
                <a:cs typeface="Century Gothic"/>
                <a:sym typeface="Century Gothic"/>
              </a:rPr>
              <a:t>Technology</a:t>
            </a:r>
            <a:endParaRPr/>
          </a:p>
          <a:p>
            <a:pPr indent="-342900" lvl="0" marL="342900" rtl="0" algn="l">
              <a:lnSpc>
                <a:spcPct val="70000"/>
              </a:lnSpc>
              <a:spcBef>
                <a:spcPts val="1000"/>
              </a:spcBef>
              <a:spcAft>
                <a:spcPts val="0"/>
              </a:spcAft>
              <a:buClr>
                <a:schemeClr val="lt1"/>
              </a:buClr>
              <a:buSzPts val="2960"/>
              <a:buFont typeface="Noto Sans Symbols"/>
              <a:buChar char="✔"/>
            </a:pPr>
            <a:r>
              <a:rPr b="1" lang="en-US" sz="2960">
                <a:latin typeface="Century Gothic"/>
                <a:ea typeface="Century Gothic"/>
                <a:cs typeface="Century Gothic"/>
                <a:sym typeface="Century Gothic"/>
              </a:rPr>
              <a:t>Ask An Expert</a:t>
            </a:r>
            <a:endParaRPr/>
          </a:p>
          <a:p>
            <a:pPr indent="-167640" lvl="0" marL="228600" rtl="0" algn="l">
              <a:lnSpc>
                <a:spcPct val="70000"/>
              </a:lnSpc>
              <a:spcBef>
                <a:spcPts val="1000"/>
              </a:spcBef>
              <a:spcAft>
                <a:spcPts val="0"/>
              </a:spcAft>
              <a:buClr>
                <a:schemeClr val="lt1"/>
              </a:buClr>
              <a:buSzPts val="960"/>
              <a:buNone/>
            </a:pPr>
            <a:r>
              <a:t/>
            </a:r>
            <a:endParaRPr sz="960">
              <a:latin typeface="Century Gothic"/>
              <a:ea typeface="Century Gothic"/>
              <a:cs typeface="Century Gothic"/>
              <a:sym typeface="Century Gothic"/>
            </a:endParaRPr>
          </a:p>
        </p:txBody>
      </p:sp>
      <p:sp>
        <p:nvSpPr>
          <p:cNvPr id="309" name="Google Shape;309;p13"/>
          <p:cNvSpPr/>
          <p:nvPr/>
        </p:nvSpPr>
        <p:spPr>
          <a:xfrm rot="-883756">
            <a:off x="6993128" y="2504086"/>
            <a:ext cx="4462187" cy="2657698"/>
          </a:xfrm>
          <a:prstGeom prst="flowChartPunchedTape">
            <a:avLst/>
          </a:prstGeom>
          <a:solidFill>
            <a:schemeClr val="accent3"/>
          </a:solidFill>
          <a:ln cap="flat" cmpd="sng" w="12700">
            <a:solidFill>
              <a:srgbClr val="B86E3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200" u="sng">
                <a:solidFill>
                  <a:schemeClr val="lt1"/>
                </a:solidFill>
                <a:latin typeface="Century Gothic"/>
                <a:ea typeface="Century Gothic"/>
                <a:cs typeface="Century Gothic"/>
                <a:sym typeface="Century Gothic"/>
                <a:hlinkClick r:id="rId3">
                  <a:extLst>
                    <a:ext uri="{A12FA001-AC4F-418D-AE19-62706E023703}">
                      <ahyp:hlinkClr val="tx"/>
                    </a:ext>
                  </a:extLst>
                </a:hlinkClick>
              </a:rPr>
              <a:t>bit.ly/FACEPARENT</a:t>
            </a:r>
            <a:endParaRPr b="1" sz="3200">
              <a:solidFill>
                <a:schemeClr val="lt1"/>
              </a:solidFill>
              <a:latin typeface="Century Gothic"/>
              <a:ea typeface="Century Gothic"/>
              <a:cs typeface="Century Gothic"/>
              <a:sym typeface="Century Gothic"/>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14"/>
          <p:cNvSpPr txBox="1"/>
          <p:nvPr>
            <p:ph type="title"/>
          </p:nvPr>
        </p:nvSpPr>
        <p:spPr>
          <a:xfrm>
            <a:off x="680322" y="4711616"/>
            <a:ext cx="9613859" cy="453051"/>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lt1"/>
              </a:buClr>
              <a:buSzPts val="2400"/>
              <a:buFont typeface="Trebuchet MS"/>
              <a:buNone/>
            </a:pPr>
            <a:r>
              <a:rPr lang="en-US"/>
              <a:t>[October 1st, 2020 6:15 PM]</a:t>
            </a:r>
            <a:endParaRPr/>
          </a:p>
        </p:txBody>
      </p:sp>
      <p:sp>
        <p:nvSpPr>
          <p:cNvPr id="315" name="Google Shape;315;p14"/>
          <p:cNvSpPr txBox="1"/>
          <p:nvPr>
            <p:ph idx="1" type="body"/>
          </p:nvPr>
        </p:nvSpPr>
        <p:spPr>
          <a:xfrm>
            <a:off x="680319" y="5169583"/>
            <a:ext cx="9613862" cy="62297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1600"/>
              <a:buNone/>
            </a:pPr>
            <a:r>
              <a:rPr lang="en-US"/>
              <a:t>[</a:t>
            </a:r>
            <a:r>
              <a:rPr lang="en-US" u="sng">
                <a:solidFill>
                  <a:schemeClr val="hlink"/>
                </a:solidFill>
                <a:hlinkClick r:id="rId3"/>
              </a:rPr>
              <a:t>https://meet.google.com/zng-smyn-fuq</a:t>
            </a:r>
            <a:r>
              <a:rPr lang="en-US"/>
              <a:t>] </a:t>
            </a:r>
            <a:endParaRPr/>
          </a:p>
        </p:txBody>
      </p:sp>
      <p:sp>
        <p:nvSpPr>
          <p:cNvPr id="316" name="Google Shape;316;p14"/>
          <p:cNvSpPr txBox="1"/>
          <p:nvPr/>
        </p:nvSpPr>
        <p:spPr>
          <a:xfrm>
            <a:off x="555628" y="2452255"/>
            <a:ext cx="9475063"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5400">
                <a:solidFill>
                  <a:schemeClr val="lt1"/>
                </a:solidFill>
                <a:latin typeface="Trebuchet MS"/>
                <a:ea typeface="Trebuchet MS"/>
                <a:cs typeface="Trebuchet MS"/>
                <a:sym typeface="Trebuchet MS"/>
              </a:rPr>
              <a:t>PAC Organizational Meeting</a:t>
            </a:r>
            <a:endParaRPr sz="5400">
              <a:solidFill>
                <a:schemeClr val="lt1"/>
              </a:solidFill>
              <a:latin typeface="Trebuchet MS"/>
              <a:ea typeface="Trebuchet MS"/>
              <a:cs typeface="Trebuchet MS"/>
              <a:sym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15"/>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For PAC meetings, the school will…</a:t>
            </a:r>
            <a:endParaRPr/>
          </a:p>
        </p:txBody>
      </p:sp>
      <p:sp>
        <p:nvSpPr>
          <p:cNvPr id="322" name="Google Shape;322;p15"/>
          <p:cNvSpPr txBox="1"/>
          <p:nvPr>
            <p:ph idx="1" type="body"/>
          </p:nvPr>
        </p:nvSpPr>
        <p:spPr>
          <a:xfrm>
            <a:off x="680321" y="2336873"/>
            <a:ext cx="9613861" cy="3599316"/>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800"/>
              <a:buChar char="•"/>
            </a:pPr>
            <a:r>
              <a:rPr lang="en-US" sz="2800"/>
              <a:t>Create Meeting links</a:t>
            </a:r>
            <a:endParaRPr/>
          </a:p>
          <a:p>
            <a:pPr indent="-228600" lvl="0" marL="228600" rtl="0" algn="l">
              <a:lnSpc>
                <a:spcPct val="90000"/>
              </a:lnSpc>
              <a:spcBef>
                <a:spcPts val="1000"/>
              </a:spcBef>
              <a:spcAft>
                <a:spcPts val="0"/>
              </a:spcAft>
              <a:buClr>
                <a:schemeClr val="lt1"/>
              </a:buClr>
              <a:buSzPts val="2800"/>
              <a:buChar char="•"/>
            </a:pPr>
            <a:r>
              <a:rPr lang="en-US" sz="2800"/>
              <a:t>Will post meeting dates and links on social media &amp; Sullivan website</a:t>
            </a:r>
            <a:endParaRPr/>
          </a:p>
          <a:p>
            <a:pPr indent="-228600" lvl="0" marL="228600" rtl="0" algn="l">
              <a:lnSpc>
                <a:spcPct val="90000"/>
              </a:lnSpc>
              <a:spcBef>
                <a:spcPts val="1000"/>
              </a:spcBef>
              <a:spcAft>
                <a:spcPts val="0"/>
              </a:spcAft>
              <a:buClr>
                <a:schemeClr val="lt1"/>
              </a:buClr>
              <a:buSzPts val="2800"/>
              <a:buChar char="•"/>
            </a:pPr>
            <a:r>
              <a:rPr lang="en-US" sz="2800"/>
              <a:t>We will notify you of meetings via remind</a:t>
            </a:r>
            <a:endParaRPr sz="2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16"/>
          <p:cNvSpPr txBox="1"/>
          <p:nvPr>
            <p:ph type="title"/>
          </p:nvPr>
        </p:nvSpPr>
        <p:spPr>
          <a:xfrm>
            <a:off x="680322" y="609597"/>
            <a:ext cx="9613858" cy="359275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5400"/>
              <a:buFont typeface="Trebuchet MS"/>
              <a:buNone/>
            </a:pPr>
            <a:r>
              <a:rPr lang="en-US" sz="5400"/>
              <a:t>Parent Survey</a:t>
            </a:r>
            <a:br>
              <a:rPr lang="en-US" sz="5400"/>
            </a:br>
            <a:r>
              <a:rPr lang="en-US" sz="4000"/>
              <a:t>Please take 5 minutes to complete the parent survey online.</a:t>
            </a:r>
            <a:endParaRPr sz="5400"/>
          </a:p>
        </p:txBody>
      </p:sp>
      <p:sp>
        <p:nvSpPr>
          <p:cNvPr id="329" name="Google Shape;329;p16"/>
          <p:cNvSpPr txBox="1"/>
          <p:nvPr>
            <p:ph idx="1" type="body"/>
          </p:nvPr>
        </p:nvSpPr>
        <p:spPr>
          <a:xfrm>
            <a:off x="680322" y="4711615"/>
            <a:ext cx="9613859" cy="109078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200"/>
              <a:buNone/>
            </a:pPr>
            <a:r>
              <a:rPr b="1" lang="en-US" sz="3200"/>
              <a:t>https://tinyurl.com/PrincipalMeetingEvaluation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17"/>
          <p:cNvSpPr txBox="1"/>
          <p:nvPr>
            <p:ph type="title"/>
          </p:nvPr>
        </p:nvSpPr>
        <p:spPr>
          <a:xfrm>
            <a:off x="680322" y="609597"/>
            <a:ext cx="9613858" cy="359275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5400"/>
              <a:buFont typeface="Trebuchet MS"/>
              <a:buNone/>
            </a:pPr>
            <a:r>
              <a:rPr lang="en-US" sz="5400"/>
              <a:t>Thank  you!</a:t>
            </a:r>
            <a:br>
              <a:rPr lang="en-US" sz="5400"/>
            </a:br>
            <a:endParaRPr sz="5400"/>
          </a:p>
        </p:txBody>
      </p:sp>
      <p:sp>
        <p:nvSpPr>
          <p:cNvPr id="336" name="Google Shape;336;p17"/>
          <p:cNvSpPr txBox="1"/>
          <p:nvPr>
            <p:ph idx="1" type="body"/>
          </p:nvPr>
        </p:nvSpPr>
        <p:spPr>
          <a:xfrm>
            <a:off x="680322" y="4711615"/>
            <a:ext cx="9613859" cy="1090789"/>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0000"/>
              </a:buClr>
              <a:buSzPts val="3200"/>
              <a:buNone/>
            </a:pPr>
            <a:r>
              <a:rPr lang="en-US" sz="3200">
                <a:solidFill>
                  <a:srgbClr val="FF0000"/>
                </a:solidFill>
              </a:rPr>
              <a:t>SPECIFY WHERE THE RECORDING OF THE MEETING WILL BE FOUND</a:t>
            </a:r>
            <a:endParaRPr b="1" sz="3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
          <p:cNvSpPr txBox="1"/>
          <p:nvPr>
            <p:ph type="title"/>
          </p:nvPr>
        </p:nvSpPr>
        <p:spPr>
          <a:xfrm>
            <a:off x="304800" y="350837"/>
            <a:ext cx="8058150" cy="150876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THIS MEETING WILL BE RECORDED</a:t>
            </a:r>
            <a:endParaRPr/>
          </a:p>
        </p:txBody>
      </p:sp>
      <p:sp>
        <p:nvSpPr>
          <p:cNvPr id="214" name="Google Shape;214;p2"/>
          <p:cNvSpPr txBox="1"/>
          <p:nvPr/>
        </p:nvSpPr>
        <p:spPr>
          <a:xfrm>
            <a:off x="723900" y="2381250"/>
            <a:ext cx="10820400" cy="31700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4000" u="none" cap="none" strike="noStrike">
                <a:solidFill>
                  <a:schemeClr val="lt1"/>
                </a:solidFill>
                <a:latin typeface="Trebuchet MS"/>
                <a:ea typeface="Trebuchet MS"/>
                <a:cs typeface="Trebuchet MS"/>
                <a:sym typeface="Trebuchet MS"/>
              </a:rPr>
              <a:t>We will be recording our meeting</a:t>
            </a:r>
            <a:endParaRPr sz="4000">
              <a:solidFill>
                <a:schemeClr val="lt1"/>
              </a:solidFill>
              <a:latin typeface="Trebuchet MS"/>
              <a:ea typeface="Trebuchet MS"/>
              <a:cs typeface="Trebuchet MS"/>
              <a:sym typeface="Trebuchet MS"/>
            </a:endParaRPr>
          </a:p>
          <a:p>
            <a:pPr indent="0" lvl="0" marL="0" marR="0" rtl="0" algn="l">
              <a:spcBef>
                <a:spcPts val="0"/>
              </a:spcBef>
              <a:spcAft>
                <a:spcPts val="0"/>
              </a:spcAft>
              <a:buNone/>
            </a:pPr>
            <a:r>
              <a:t/>
            </a:r>
            <a:endParaRPr sz="3200">
              <a:solidFill>
                <a:schemeClr val="lt1"/>
              </a:solidFill>
              <a:latin typeface="Trebuchet MS"/>
              <a:ea typeface="Trebuchet MS"/>
              <a:cs typeface="Trebuchet MS"/>
              <a:sym typeface="Trebuchet MS"/>
            </a:endParaRPr>
          </a:p>
          <a:p>
            <a:pPr indent="-457200" lvl="0" marL="457200" marR="0" rtl="0" algn="l">
              <a:spcBef>
                <a:spcPts val="0"/>
              </a:spcBef>
              <a:spcAft>
                <a:spcPts val="0"/>
              </a:spcAft>
              <a:buClr>
                <a:schemeClr val="lt1"/>
              </a:buClr>
              <a:buSzPts val="3200"/>
              <a:buFont typeface="Noto Sans Symbols"/>
              <a:buChar char="❑"/>
            </a:pPr>
            <a:r>
              <a:rPr lang="en-US" sz="3200">
                <a:solidFill>
                  <a:schemeClr val="lt1"/>
                </a:solidFill>
                <a:latin typeface="Trebuchet MS"/>
                <a:ea typeface="Trebuchet MS"/>
                <a:cs typeface="Trebuchet MS"/>
                <a:sym typeface="Trebuchet MS"/>
              </a:rPr>
              <a:t>a way to make the meeting available to other parents</a:t>
            </a:r>
            <a:endParaRPr/>
          </a:p>
          <a:p>
            <a:pPr indent="0" lvl="0" marL="0" marR="0" rtl="0" algn="l">
              <a:spcBef>
                <a:spcPts val="0"/>
              </a:spcBef>
              <a:spcAft>
                <a:spcPts val="0"/>
              </a:spcAft>
              <a:buNone/>
            </a:pPr>
            <a:r>
              <a:t/>
            </a:r>
            <a:endParaRPr sz="3200">
              <a:solidFill>
                <a:schemeClr val="lt1"/>
              </a:solidFill>
              <a:latin typeface="Trebuchet MS"/>
              <a:ea typeface="Trebuchet MS"/>
              <a:cs typeface="Trebuchet MS"/>
              <a:sym typeface="Trebuchet MS"/>
            </a:endParaRPr>
          </a:p>
          <a:p>
            <a:pPr indent="0" lvl="0" marL="0" marR="0" rtl="0" algn="l">
              <a:spcBef>
                <a:spcPts val="0"/>
              </a:spcBef>
              <a:spcAft>
                <a:spcPts val="0"/>
              </a:spcAft>
              <a:buNone/>
            </a:pPr>
            <a:r>
              <a:t/>
            </a:r>
            <a:endParaRPr sz="3200">
              <a:solidFill>
                <a:schemeClr val="lt1"/>
              </a:solidFill>
              <a:latin typeface="Trebuchet MS"/>
              <a:ea typeface="Trebuchet MS"/>
              <a:cs typeface="Trebuchet MS"/>
              <a:sym typeface="Trebuchet MS"/>
            </a:endParaRPr>
          </a:p>
          <a:p>
            <a:pPr indent="-457200" lvl="0" marL="457200" marR="0" rtl="0" algn="l">
              <a:spcBef>
                <a:spcPts val="0"/>
              </a:spcBef>
              <a:spcAft>
                <a:spcPts val="0"/>
              </a:spcAft>
              <a:buClr>
                <a:schemeClr val="lt1"/>
              </a:buClr>
              <a:buSzPts val="3200"/>
              <a:buFont typeface="Noto Sans Symbols"/>
              <a:buChar char="❑"/>
            </a:pPr>
            <a:r>
              <a:rPr lang="en-US" sz="3200">
                <a:solidFill>
                  <a:schemeClr val="lt1"/>
                </a:solidFill>
                <a:latin typeface="Trebuchet MS"/>
                <a:ea typeface="Trebuchet MS"/>
                <a:cs typeface="Trebuchet MS"/>
                <a:sym typeface="Trebuchet MS"/>
              </a:rPr>
              <a:t>It is a way to have a record of our election results</a:t>
            </a:r>
            <a:endParaRPr sz="3200">
              <a:solidFill>
                <a:schemeClr val="lt1"/>
              </a:solidFill>
              <a:latin typeface="Trebuchet MS"/>
              <a:ea typeface="Trebuchet MS"/>
              <a:cs typeface="Trebuchet MS"/>
              <a:sym typeface="Trebuchet MS"/>
            </a:endParaRPr>
          </a:p>
        </p:txBody>
      </p:sp>
      <p:pic>
        <p:nvPicPr>
          <p:cNvPr descr="Voice Recording Icon , Png Download - Audio Recorder Icon Png, Transparent  Png , Transparent Png Image - PNGitem" id="215" name="Google Shape;215;p2"/>
          <p:cNvPicPr preferRelativeResize="0"/>
          <p:nvPr/>
        </p:nvPicPr>
        <p:blipFill rotWithShape="1">
          <a:blip r:embed="rId3">
            <a:alphaModFix/>
          </a:blip>
          <a:srcRect b="0" l="0" r="0" t="0"/>
          <a:stretch/>
        </p:blipFill>
        <p:spPr>
          <a:xfrm>
            <a:off x="9337675" y="350837"/>
            <a:ext cx="2469809" cy="203041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Agenda</a:t>
            </a:r>
            <a:endParaRPr/>
          </a:p>
        </p:txBody>
      </p:sp>
      <p:sp>
        <p:nvSpPr>
          <p:cNvPr id="221" name="Google Shape;221;p3"/>
          <p:cNvSpPr txBox="1"/>
          <p:nvPr>
            <p:ph idx="1" type="body"/>
          </p:nvPr>
        </p:nvSpPr>
        <p:spPr>
          <a:xfrm>
            <a:off x="680321" y="2336873"/>
            <a:ext cx="9613861" cy="3599316"/>
          </a:xfrm>
          <a:prstGeom prst="rect">
            <a:avLst/>
          </a:prstGeom>
          <a:noFill/>
          <a:ln>
            <a:noFill/>
          </a:ln>
        </p:spPr>
        <p:txBody>
          <a:bodyPr anchorCtr="0" anchor="t" bIns="45700" lIns="91425" spcFirstLastPara="1" rIns="91425" wrap="square" tIns="45700">
            <a:normAutofit/>
          </a:bodyPr>
          <a:lstStyle/>
          <a:p>
            <a:pPr indent="-457200" lvl="0" marL="457200" rtl="0" algn="l">
              <a:lnSpc>
                <a:spcPct val="80000"/>
              </a:lnSpc>
              <a:spcBef>
                <a:spcPts val="0"/>
              </a:spcBef>
              <a:spcAft>
                <a:spcPts val="0"/>
              </a:spcAft>
              <a:buClr>
                <a:schemeClr val="lt1"/>
              </a:buClr>
              <a:buSzPts val="2400"/>
              <a:buFont typeface="Trebuchet MS"/>
              <a:buAutoNum type="arabicPeriod"/>
            </a:pPr>
            <a:r>
              <a:rPr lang="en-US"/>
              <a:t>Welcome &amp; Attendance</a:t>
            </a:r>
            <a:endParaRPr/>
          </a:p>
          <a:p>
            <a:pPr indent="-457200" lvl="0" marL="457200" rtl="0" algn="l">
              <a:lnSpc>
                <a:spcPct val="80000"/>
              </a:lnSpc>
              <a:spcBef>
                <a:spcPts val="1000"/>
              </a:spcBef>
              <a:spcAft>
                <a:spcPts val="0"/>
              </a:spcAft>
              <a:buClr>
                <a:schemeClr val="lt1"/>
              </a:buClr>
              <a:buSzPts val="2400"/>
              <a:buFont typeface="Trebuchet MS"/>
              <a:buAutoNum type="arabicPeriod"/>
            </a:pPr>
            <a:r>
              <a:rPr lang="en-US"/>
              <a:t>Goals</a:t>
            </a:r>
            <a:endParaRPr/>
          </a:p>
          <a:p>
            <a:pPr indent="-457200" lvl="0" marL="457200" rtl="0" algn="l">
              <a:lnSpc>
                <a:spcPct val="80000"/>
              </a:lnSpc>
              <a:spcBef>
                <a:spcPts val="1000"/>
              </a:spcBef>
              <a:spcAft>
                <a:spcPts val="0"/>
              </a:spcAft>
              <a:buClr>
                <a:schemeClr val="lt1"/>
              </a:buClr>
              <a:buSzPts val="2400"/>
              <a:buFont typeface="Trebuchet MS"/>
              <a:buAutoNum type="arabicPeriod"/>
            </a:pPr>
            <a:r>
              <a:rPr lang="en-US"/>
              <a:t>What is Title I? </a:t>
            </a:r>
            <a:endParaRPr/>
          </a:p>
          <a:p>
            <a:pPr indent="-457200" lvl="0" marL="457200" rtl="0" algn="l">
              <a:lnSpc>
                <a:spcPct val="80000"/>
              </a:lnSpc>
              <a:spcBef>
                <a:spcPts val="1000"/>
              </a:spcBef>
              <a:spcAft>
                <a:spcPts val="0"/>
              </a:spcAft>
              <a:buClr>
                <a:schemeClr val="lt1"/>
              </a:buClr>
              <a:buSzPts val="2400"/>
              <a:buFont typeface="Trebuchet MS"/>
              <a:buAutoNum type="arabicPeriod"/>
            </a:pPr>
            <a:r>
              <a:rPr lang="en-US"/>
              <a:t>Meaningful Consultation with Parents FY21</a:t>
            </a:r>
            <a:endParaRPr/>
          </a:p>
          <a:p>
            <a:pPr indent="-457200" lvl="0" marL="457200" rtl="0" algn="l">
              <a:lnSpc>
                <a:spcPct val="80000"/>
              </a:lnSpc>
              <a:spcBef>
                <a:spcPts val="1000"/>
              </a:spcBef>
              <a:spcAft>
                <a:spcPts val="0"/>
              </a:spcAft>
              <a:buClr>
                <a:schemeClr val="lt1"/>
              </a:buClr>
              <a:buSzPts val="2400"/>
              <a:buFont typeface="Trebuchet MS"/>
              <a:buAutoNum type="arabicPeriod"/>
            </a:pPr>
            <a:r>
              <a:rPr lang="en-US"/>
              <a:t>Our CIWP</a:t>
            </a:r>
            <a:endParaRPr/>
          </a:p>
          <a:p>
            <a:pPr indent="-457200" lvl="0" marL="457200" rtl="0" algn="l">
              <a:lnSpc>
                <a:spcPct val="80000"/>
              </a:lnSpc>
              <a:spcBef>
                <a:spcPts val="1000"/>
              </a:spcBef>
              <a:spcAft>
                <a:spcPts val="0"/>
              </a:spcAft>
              <a:buClr>
                <a:schemeClr val="lt1"/>
              </a:buClr>
              <a:buSzPts val="2400"/>
              <a:buFont typeface="Trebuchet MS"/>
              <a:buAutoNum type="arabicPeriod"/>
            </a:pPr>
            <a:r>
              <a:rPr lang="en-US"/>
              <a:t>Title I Allocation &amp; its uses in our school </a:t>
            </a:r>
            <a:endParaRPr/>
          </a:p>
          <a:p>
            <a:pPr indent="-457200" lvl="0" marL="457200" rtl="0" algn="l">
              <a:lnSpc>
                <a:spcPct val="80000"/>
              </a:lnSpc>
              <a:spcBef>
                <a:spcPts val="1000"/>
              </a:spcBef>
              <a:spcAft>
                <a:spcPts val="0"/>
              </a:spcAft>
              <a:buClr>
                <a:schemeClr val="lt1"/>
              </a:buClr>
              <a:buSzPts val="2400"/>
              <a:buFont typeface="Trebuchet MS"/>
              <a:buAutoNum type="arabicPeriod"/>
            </a:pPr>
            <a:r>
              <a:rPr lang="en-US"/>
              <a:t>Parent Feedback</a:t>
            </a:r>
            <a:endParaRPr/>
          </a:p>
          <a:p>
            <a:pPr indent="-457200" lvl="0" marL="457200" rtl="0" algn="l">
              <a:lnSpc>
                <a:spcPct val="80000"/>
              </a:lnSpc>
              <a:spcBef>
                <a:spcPts val="1000"/>
              </a:spcBef>
              <a:spcAft>
                <a:spcPts val="0"/>
              </a:spcAft>
              <a:buClr>
                <a:schemeClr val="lt1"/>
              </a:buClr>
              <a:buSzPts val="2400"/>
              <a:buFont typeface="Trebuchet MS"/>
              <a:buAutoNum type="arabicPeriod"/>
            </a:pPr>
            <a:r>
              <a:rPr lang="en-US"/>
              <a:t>PAC Organizational Meeting</a:t>
            </a:r>
            <a:endParaRPr/>
          </a:p>
          <a:p>
            <a:pPr indent="-304800" lvl="0" marL="457200" rtl="0" algn="l">
              <a:lnSpc>
                <a:spcPct val="80000"/>
              </a:lnSpc>
              <a:spcBef>
                <a:spcPts val="1000"/>
              </a:spcBef>
              <a:spcAft>
                <a:spcPts val="0"/>
              </a:spcAft>
              <a:buClr>
                <a:schemeClr val="lt1"/>
              </a:buClr>
              <a:buSzPts val="2400"/>
              <a:buFont typeface="Trebuchet MS"/>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4"/>
          <p:cNvSpPr txBox="1"/>
          <p:nvPr>
            <p:ph type="title"/>
          </p:nvPr>
        </p:nvSpPr>
        <p:spPr>
          <a:xfrm>
            <a:off x="183588" y="254196"/>
            <a:ext cx="9784080" cy="150876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Welcome!</a:t>
            </a:r>
            <a:endParaRPr/>
          </a:p>
        </p:txBody>
      </p:sp>
      <p:sp>
        <p:nvSpPr>
          <p:cNvPr id="228" name="Google Shape;228;p4"/>
          <p:cNvSpPr txBox="1"/>
          <p:nvPr/>
        </p:nvSpPr>
        <p:spPr>
          <a:xfrm>
            <a:off x="381000" y="2209800"/>
            <a:ext cx="4610100"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000">
                <a:solidFill>
                  <a:schemeClr val="lt1"/>
                </a:solidFill>
                <a:latin typeface="Trebuchet MS"/>
                <a:ea typeface="Trebuchet MS"/>
                <a:cs typeface="Trebuchet MS"/>
                <a:sym typeface="Trebuchet MS"/>
              </a:rPr>
              <a:t>In order to record attendance, please enter in the chat:</a:t>
            </a:r>
            <a:endParaRPr sz="5400">
              <a:solidFill>
                <a:schemeClr val="lt1"/>
              </a:solidFill>
              <a:latin typeface="Trebuchet MS"/>
              <a:ea typeface="Trebuchet MS"/>
              <a:cs typeface="Trebuchet MS"/>
              <a:sym typeface="Trebuchet MS"/>
            </a:endParaRPr>
          </a:p>
        </p:txBody>
      </p:sp>
      <p:sp>
        <p:nvSpPr>
          <p:cNvPr id="229" name="Google Shape;229;p4"/>
          <p:cNvSpPr txBox="1"/>
          <p:nvPr/>
        </p:nvSpPr>
        <p:spPr>
          <a:xfrm>
            <a:off x="5695950" y="2209800"/>
            <a:ext cx="5905500" cy="1846659"/>
          </a:xfrm>
          <a:prstGeom prst="rect">
            <a:avLst/>
          </a:prstGeom>
          <a:noFill/>
          <a:ln>
            <a:noFill/>
          </a:ln>
        </p:spPr>
        <p:txBody>
          <a:bodyPr anchorCtr="0" anchor="t" bIns="45700" lIns="91425" spcFirstLastPara="1" rIns="91425" wrap="square" tIns="45700">
            <a:spAutoFit/>
          </a:bodyPr>
          <a:lstStyle/>
          <a:p>
            <a:pPr indent="-685800" lvl="0" marL="685800" marR="0" rtl="0" algn="l">
              <a:spcBef>
                <a:spcPts val="0"/>
              </a:spcBef>
              <a:spcAft>
                <a:spcPts val="0"/>
              </a:spcAft>
              <a:buClr>
                <a:schemeClr val="lt1"/>
              </a:buClr>
              <a:buSzPts val="3200"/>
              <a:buFont typeface="Noto Sans Symbols"/>
              <a:buChar char="✔"/>
            </a:pPr>
            <a:r>
              <a:rPr b="1" lang="en-US" sz="3200">
                <a:solidFill>
                  <a:schemeClr val="lt1"/>
                </a:solidFill>
                <a:latin typeface="Trebuchet MS"/>
                <a:ea typeface="Trebuchet MS"/>
                <a:cs typeface="Trebuchet MS"/>
                <a:sym typeface="Trebuchet MS"/>
              </a:rPr>
              <a:t>Your name</a:t>
            </a:r>
            <a:endParaRPr/>
          </a:p>
          <a:p>
            <a:pPr indent="-685800" lvl="0" marL="685800" marR="0" rtl="0" algn="l">
              <a:spcBef>
                <a:spcPts val="0"/>
              </a:spcBef>
              <a:spcAft>
                <a:spcPts val="0"/>
              </a:spcAft>
              <a:buClr>
                <a:schemeClr val="lt1"/>
              </a:buClr>
              <a:buSzPts val="3200"/>
              <a:buFont typeface="Noto Sans Symbols"/>
              <a:buChar char="✔"/>
            </a:pPr>
            <a:r>
              <a:rPr b="1" lang="en-US" sz="3200">
                <a:solidFill>
                  <a:schemeClr val="lt1"/>
                </a:solidFill>
                <a:latin typeface="Trebuchet MS"/>
                <a:ea typeface="Trebuchet MS"/>
                <a:cs typeface="Trebuchet MS"/>
                <a:sym typeface="Trebuchet MS"/>
              </a:rPr>
              <a:t>Your role with the school</a:t>
            </a:r>
            <a:endParaRPr/>
          </a:p>
          <a:p>
            <a:pPr indent="-685800" lvl="0" marL="685800" marR="0" rtl="0" algn="l">
              <a:spcBef>
                <a:spcPts val="0"/>
              </a:spcBef>
              <a:spcAft>
                <a:spcPts val="0"/>
              </a:spcAft>
              <a:buClr>
                <a:schemeClr val="lt1"/>
              </a:buClr>
              <a:buSzPts val="3200"/>
              <a:buFont typeface="Noto Sans Symbols"/>
              <a:buChar char="✔"/>
            </a:pPr>
            <a:r>
              <a:rPr b="1" lang="en-US" sz="3200">
                <a:solidFill>
                  <a:schemeClr val="lt1"/>
                </a:solidFill>
                <a:latin typeface="Trebuchet MS"/>
                <a:ea typeface="Trebuchet MS"/>
                <a:cs typeface="Trebuchet MS"/>
                <a:sym typeface="Trebuchet MS"/>
              </a:rPr>
              <a:t>Your child’s name &amp; grade</a:t>
            </a:r>
            <a:endParaRPr/>
          </a:p>
          <a:p>
            <a:pPr indent="0" lvl="0" marL="0" marR="0" rtl="0" algn="l">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30" name="Google Shape;230;p4"/>
          <p:cNvSpPr/>
          <p:nvPr/>
        </p:nvSpPr>
        <p:spPr>
          <a:xfrm>
            <a:off x="5695950" y="4102626"/>
            <a:ext cx="6096000" cy="2318802"/>
          </a:xfrm>
          <a:prstGeom prst="rect">
            <a:avLst/>
          </a:prstGeom>
          <a:gradFill>
            <a:gsLst>
              <a:gs pos="0">
                <a:srgbClr val="E0EFCA"/>
              </a:gs>
              <a:gs pos="100000">
                <a:srgbClr val="C6E396"/>
              </a:gs>
            </a:gsLst>
            <a:lin ang="5400000" scaled="0"/>
          </a:gradFill>
          <a:ln cap="flat" cmpd="sng" w="9525">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dk1"/>
                </a:solidFill>
                <a:latin typeface="Trebuchet MS"/>
                <a:ea typeface="Trebuchet MS"/>
                <a:cs typeface="Trebuchet MS"/>
                <a:sym typeface="Trebuchet MS"/>
              </a:rPr>
              <a:t>SAMPLES:</a:t>
            </a:r>
            <a:endParaRPr/>
          </a:p>
          <a:p>
            <a:pPr indent="0" lvl="0" marL="0" marR="0" rtl="0" algn="l">
              <a:spcBef>
                <a:spcPts val="0"/>
              </a:spcBef>
              <a:spcAft>
                <a:spcPts val="0"/>
              </a:spcAft>
              <a:buNone/>
            </a:pPr>
            <a:r>
              <a:rPr b="1" i="1" lang="en-US" sz="2400">
                <a:solidFill>
                  <a:schemeClr val="dk1"/>
                </a:solidFill>
                <a:latin typeface="Trebuchet MS"/>
                <a:ea typeface="Trebuchet MS"/>
                <a:cs typeface="Trebuchet MS"/>
                <a:sym typeface="Trebuchet MS"/>
              </a:rPr>
              <a:t>Patricia Guijosa, Parent, Alex, Grade 12</a:t>
            </a:r>
            <a:endParaRPr b="1" i="1" sz="2400">
              <a:solidFill>
                <a:schemeClr val="dk1"/>
              </a:solidFill>
              <a:latin typeface="Trebuchet MS"/>
              <a:ea typeface="Trebuchet MS"/>
              <a:cs typeface="Trebuchet MS"/>
              <a:sym typeface="Trebuchet MS"/>
            </a:endParaRPr>
          </a:p>
          <a:p>
            <a:pPr indent="0" lvl="0" marL="0" marR="0" rtl="0" algn="l">
              <a:spcBef>
                <a:spcPts val="0"/>
              </a:spcBef>
              <a:spcAft>
                <a:spcPts val="0"/>
              </a:spcAft>
              <a:buNone/>
            </a:pPr>
            <a:r>
              <a:rPr b="1" i="1" lang="en-US" sz="2400">
                <a:solidFill>
                  <a:schemeClr val="dk1"/>
                </a:solidFill>
                <a:latin typeface="Trebuchet MS"/>
                <a:ea typeface="Trebuchet MS"/>
                <a:cs typeface="Trebuchet MS"/>
                <a:sym typeface="Trebuchet MS"/>
              </a:rPr>
              <a:t>Chad Thomas, Assistant Principal</a:t>
            </a:r>
            <a:endParaRPr/>
          </a:p>
          <a:p>
            <a:pPr indent="0" lvl="0" marL="0" marR="0" rtl="0" algn="l">
              <a:spcBef>
                <a:spcPts val="0"/>
              </a:spcBef>
              <a:spcAft>
                <a:spcPts val="0"/>
              </a:spcAft>
              <a:buNone/>
            </a:pPr>
            <a:r>
              <a:rPr b="1" i="1" lang="en-US" sz="2400">
                <a:solidFill>
                  <a:schemeClr val="dk1"/>
                </a:solidFill>
                <a:latin typeface="Trebuchet MS"/>
                <a:ea typeface="Trebuchet MS"/>
                <a:cs typeface="Trebuchet MS"/>
                <a:sym typeface="Trebuchet MS"/>
              </a:rPr>
              <a:t>Kris Rodriguez, Community member </a:t>
            </a:r>
            <a:endParaRPr/>
          </a:p>
          <a:p>
            <a:pPr indent="0" lvl="0" marL="0" marR="0" rtl="0" algn="ctr">
              <a:spcBef>
                <a:spcPts val="0"/>
              </a:spcBef>
              <a:spcAft>
                <a:spcPts val="0"/>
              </a:spcAft>
              <a:buNone/>
            </a:pPr>
            <a:r>
              <a:t/>
            </a:r>
            <a:endParaRPr b="1" i="1" sz="2800">
              <a:solidFill>
                <a:schemeClr val="dk1"/>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5"/>
          <p:cNvSpPr txBox="1"/>
          <p:nvPr>
            <p:ph type="title"/>
          </p:nvPr>
        </p:nvSpPr>
        <p:spPr>
          <a:xfrm>
            <a:off x="680319" y="753229"/>
            <a:ext cx="9613863" cy="108093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What is Title I?</a:t>
            </a:r>
            <a:endParaRPr/>
          </a:p>
        </p:txBody>
      </p:sp>
      <p:sp>
        <p:nvSpPr>
          <p:cNvPr id="237" name="Google Shape;237;p5"/>
          <p:cNvSpPr txBox="1"/>
          <p:nvPr>
            <p:ph idx="1" type="body"/>
          </p:nvPr>
        </p:nvSpPr>
        <p:spPr>
          <a:xfrm>
            <a:off x="232618" y="2044244"/>
            <a:ext cx="4472327" cy="693135"/>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lt1"/>
              </a:buClr>
              <a:buSzPts val="2400"/>
              <a:buNone/>
            </a:pPr>
            <a:r>
              <a:rPr lang="en-US"/>
              <a:t>About Title I </a:t>
            </a:r>
            <a:endParaRPr/>
          </a:p>
        </p:txBody>
      </p:sp>
      <p:sp>
        <p:nvSpPr>
          <p:cNvPr id="238" name="Google Shape;238;p5"/>
          <p:cNvSpPr txBox="1"/>
          <p:nvPr>
            <p:ph idx="2" type="body"/>
          </p:nvPr>
        </p:nvSpPr>
        <p:spPr>
          <a:xfrm>
            <a:off x="232618" y="2947457"/>
            <a:ext cx="4698355" cy="3830712"/>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200"/>
              <a:buChar char="•"/>
            </a:pPr>
            <a:r>
              <a:rPr lang="en-US" sz="2200"/>
              <a:t>The largest and oldest federal allocation (1965)</a:t>
            </a:r>
            <a:endParaRPr/>
          </a:p>
          <a:p>
            <a:pPr indent="-228600" lvl="0" marL="228600" rtl="0" algn="l">
              <a:lnSpc>
                <a:spcPct val="90000"/>
              </a:lnSpc>
              <a:spcBef>
                <a:spcPts val="1000"/>
              </a:spcBef>
              <a:spcAft>
                <a:spcPts val="0"/>
              </a:spcAft>
              <a:buClr>
                <a:schemeClr val="lt1"/>
              </a:buClr>
              <a:buSzPts val="2200"/>
              <a:buChar char="•"/>
            </a:pPr>
            <a:r>
              <a:rPr lang="en-US" sz="2200"/>
              <a:t>It is updated 8 times in the last 50 years.  Each time the act gets a new name. The last time was in 2015under President Obama.  It is currently known as the Every Student Succeeds Act (</a:t>
            </a:r>
            <a:r>
              <a:rPr b="1" lang="en-US" sz="2200">
                <a:solidFill>
                  <a:schemeClr val="dk1"/>
                </a:solidFill>
              </a:rPr>
              <a:t>ESSA</a:t>
            </a:r>
            <a:r>
              <a:rPr lang="en-US" sz="2200"/>
              <a:t>)</a:t>
            </a:r>
            <a:endParaRPr/>
          </a:p>
          <a:p>
            <a:pPr indent="-228600" lvl="0" marL="228600" rtl="0" algn="l">
              <a:lnSpc>
                <a:spcPct val="90000"/>
              </a:lnSpc>
              <a:spcBef>
                <a:spcPts val="1000"/>
              </a:spcBef>
              <a:spcAft>
                <a:spcPts val="0"/>
              </a:spcAft>
              <a:buClr>
                <a:schemeClr val="lt1"/>
              </a:buClr>
              <a:buSzPts val="2200"/>
              <a:buChar char="•"/>
            </a:pPr>
            <a:r>
              <a:rPr lang="en-US" sz="2200"/>
              <a:t>There are guidelines expected by the Federal and State governments</a:t>
            </a:r>
            <a:endParaRPr/>
          </a:p>
          <a:p>
            <a:pPr indent="-88900" lvl="0" marL="228600" rtl="0" algn="l">
              <a:lnSpc>
                <a:spcPct val="90000"/>
              </a:lnSpc>
              <a:spcBef>
                <a:spcPts val="1000"/>
              </a:spcBef>
              <a:spcAft>
                <a:spcPts val="0"/>
              </a:spcAft>
              <a:buClr>
                <a:schemeClr val="lt1"/>
              </a:buClr>
              <a:buSzPts val="2200"/>
              <a:buNone/>
            </a:pPr>
            <a:r>
              <a:t/>
            </a:r>
            <a:endParaRPr sz="2200"/>
          </a:p>
          <a:p>
            <a:pPr indent="-101600" lvl="0" marL="228600" rtl="0" algn="l">
              <a:lnSpc>
                <a:spcPct val="90000"/>
              </a:lnSpc>
              <a:spcBef>
                <a:spcPts val="1000"/>
              </a:spcBef>
              <a:spcAft>
                <a:spcPts val="0"/>
              </a:spcAft>
              <a:buClr>
                <a:schemeClr val="lt1"/>
              </a:buClr>
              <a:buSzPts val="2000"/>
              <a:buNone/>
            </a:pPr>
            <a:r>
              <a:t/>
            </a:r>
            <a:endParaRPr/>
          </a:p>
        </p:txBody>
      </p:sp>
      <p:sp>
        <p:nvSpPr>
          <p:cNvPr id="239" name="Google Shape;239;p5"/>
          <p:cNvSpPr txBox="1"/>
          <p:nvPr>
            <p:ph idx="3" type="body"/>
          </p:nvPr>
        </p:nvSpPr>
        <p:spPr>
          <a:xfrm>
            <a:off x="5487250" y="2008489"/>
            <a:ext cx="5014495" cy="692076"/>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lt1"/>
              </a:buClr>
              <a:buSzPts val="2400"/>
              <a:buNone/>
            </a:pPr>
            <a:r>
              <a:rPr lang="en-US"/>
              <a:t>CPS Parent &amp; Family Engagement</a:t>
            </a:r>
            <a:endParaRPr/>
          </a:p>
        </p:txBody>
      </p:sp>
      <p:sp>
        <p:nvSpPr>
          <p:cNvPr id="240" name="Google Shape;240;p5"/>
          <p:cNvSpPr txBox="1"/>
          <p:nvPr>
            <p:ph idx="4" type="body"/>
          </p:nvPr>
        </p:nvSpPr>
        <p:spPr>
          <a:xfrm>
            <a:off x="5607977" y="2991845"/>
            <a:ext cx="6223804" cy="33951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000"/>
              <a:buChar char="•"/>
            </a:pPr>
            <a:r>
              <a:rPr lang="en-US"/>
              <a:t>CPS updated its Parent &amp; Family Engagement Policy in Sept 2018 (</a:t>
            </a:r>
            <a:r>
              <a:rPr lang="en-US" u="sng">
                <a:solidFill>
                  <a:schemeClr val="hlink"/>
                </a:solidFill>
                <a:hlinkClick r:id="rId3"/>
              </a:rPr>
              <a:t>Board Report</a:t>
            </a:r>
            <a:r>
              <a:rPr lang="en-US"/>
              <a:t> # 18-0926-PO1) The FACE2 Office provides support to schools &amp; PACS via </a:t>
            </a:r>
            <a:endParaRPr/>
          </a:p>
          <a:p>
            <a:pPr indent="-228600" lvl="1" marL="685800" rtl="0" algn="l">
              <a:lnSpc>
                <a:spcPct val="90000"/>
              </a:lnSpc>
              <a:spcBef>
                <a:spcPts val="500"/>
              </a:spcBef>
              <a:spcAft>
                <a:spcPts val="0"/>
              </a:spcAft>
              <a:buClr>
                <a:schemeClr val="lt1"/>
              </a:buClr>
              <a:buSzPts val="2400"/>
              <a:buChar char="•"/>
            </a:pPr>
            <a:r>
              <a:rPr lang="en-US" sz="2400"/>
              <a:t>Our FACE Manager (INSERT NAME HERE)</a:t>
            </a:r>
            <a:endParaRPr/>
          </a:p>
          <a:p>
            <a:pPr indent="-228600" lvl="1" marL="685800" rtl="0" algn="l">
              <a:lnSpc>
                <a:spcPct val="90000"/>
              </a:lnSpc>
              <a:spcBef>
                <a:spcPts val="500"/>
              </a:spcBef>
              <a:spcAft>
                <a:spcPts val="0"/>
              </a:spcAft>
              <a:buClr>
                <a:schemeClr val="lt1"/>
              </a:buClr>
              <a:buSzPts val="2400"/>
              <a:buChar char="•"/>
            </a:pPr>
            <a:r>
              <a:rPr lang="en-US" sz="2400"/>
              <a:t>Title I District Manager (Norma Seledon)</a:t>
            </a:r>
            <a:r>
              <a:rPr lang="en-US" sz="1600"/>
              <a:t>	</a:t>
            </a:r>
            <a:endParaRPr/>
          </a:p>
          <a:p>
            <a:pPr indent="0" lvl="0" marL="0" rtl="0" algn="l">
              <a:lnSpc>
                <a:spcPct val="90000"/>
              </a:lnSpc>
              <a:spcBef>
                <a:spcPts val="1000"/>
              </a:spcBef>
              <a:spcAft>
                <a:spcPts val="0"/>
              </a:spcAft>
              <a:buClr>
                <a:schemeClr val="lt1"/>
              </a:buClr>
              <a:buSzPts val="2200"/>
              <a:buNone/>
            </a:pPr>
            <a:r>
              <a:t/>
            </a:r>
            <a:endParaRPr sz="2200"/>
          </a:p>
        </p:txBody>
      </p:sp>
      <p:sp>
        <p:nvSpPr>
          <p:cNvPr id="241" name="Google Shape;241;p5"/>
          <p:cNvSpPr/>
          <p:nvPr/>
        </p:nvSpPr>
        <p:spPr>
          <a:xfrm>
            <a:off x="4704945" y="146374"/>
            <a:ext cx="6418273" cy="2244437"/>
          </a:xfrm>
          <a:prstGeom prst="irregularSeal2">
            <a:avLst/>
          </a:prstGeom>
          <a:solidFill>
            <a:schemeClr val="accent1"/>
          </a:solidFill>
          <a:ln cap="flat" cmpd="sng" w="12700">
            <a:solidFill>
              <a:srgbClr val="799B2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Trebuchet MS"/>
                <a:ea typeface="Trebuchet MS"/>
                <a:cs typeface="Trebuchet MS"/>
                <a:sym typeface="Trebuchet MS"/>
              </a:rPr>
              <a:t>A key component of the law is meaningful consultation with parents.</a:t>
            </a:r>
            <a:endParaRPr sz="1800">
              <a:solidFill>
                <a:schemeClr val="lt1"/>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6"/>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Meaningful Consultation means…</a:t>
            </a:r>
            <a:endParaRPr/>
          </a:p>
        </p:txBody>
      </p:sp>
      <p:sp>
        <p:nvSpPr>
          <p:cNvPr id="247" name="Google Shape;247;p6"/>
          <p:cNvSpPr txBox="1"/>
          <p:nvPr>
            <p:ph idx="1" type="body"/>
          </p:nvPr>
        </p:nvSpPr>
        <p:spPr>
          <a:xfrm>
            <a:off x="680321" y="2336873"/>
            <a:ext cx="9613861" cy="3599316"/>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lt1"/>
              </a:buClr>
              <a:buSzPts val="2400"/>
              <a:buChar char="•"/>
            </a:pPr>
            <a:r>
              <a:rPr lang="en-US"/>
              <a:t>…creating opportunities for parents to share their needs and their ideas about how to spend parent engagement funds.</a:t>
            </a:r>
            <a:endParaRPr/>
          </a:p>
          <a:p>
            <a:pPr indent="-76200" lvl="0" marL="228600" rtl="0" algn="l">
              <a:lnSpc>
                <a:spcPct val="90000"/>
              </a:lnSpc>
              <a:spcBef>
                <a:spcPts val="1000"/>
              </a:spcBef>
              <a:spcAft>
                <a:spcPts val="0"/>
              </a:spcAft>
              <a:buClr>
                <a:schemeClr val="lt1"/>
              </a:buClr>
              <a:buSzPts val="2400"/>
              <a:buNone/>
            </a:pPr>
            <a:r>
              <a:t/>
            </a:r>
            <a:endParaRPr/>
          </a:p>
          <a:p>
            <a:pPr indent="-228600" lvl="0" marL="228600" rtl="0" algn="l">
              <a:lnSpc>
                <a:spcPct val="90000"/>
              </a:lnSpc>
              <a:spcBef>
                <a:spcPts val="1000"/>
              </a:spcBef>
              <a:spcAft>
                <a:spcPts val="0"/>
              </a:spcAft>
              <a:buClr>
                <a:schemeClr val="lt1"/>
              </a:buClr>
              <a:buSzPts val="2400"/>
              <a:buChar char="•"/>
            </a:pPr>
            <a:r>
              <a:rPr lang="en-US"/>
              <a:t>…transparency of information (Annual principal meeting, regular parent engagement budget reports)</a:t>
            </a:r>
            <a:endParaRPr/>
          </a:p>
          <a:p>
            <a:pPr indent="-76200" lvl="0" marL="228600" rtl="0" algn="l">
              <a:lnSpc>
                <a:spcPct val="90000"/>
              </a:lnSpc>
              <a:spcBef>
                <a:spcPts val="1000"/>
              </a:spcBef>
              <a:spcAft>
                <a:spcPts val="0"/>
              </a:spcAft>
              <a:buClr>
                <a:schemeClr val="lt1"/>
              </a:buClr>
              <a:buSzPts val="2400"/>
              <a:buNone/>
            </a:pPr>
            <a:r>
              <a:t/>
            </a:r>
            <a:endParaRPr/>
          </a:p>
          <a:p>
            <a:pPr indent="0" lvl="0" marL="0" rtl="0" algn="l">
              <a:lnSpc>
                <a:spcPct val="90000"/>
              </a:lnSpc>
              <a:spcBef>
                <a:spcPts val="1000"/>
              </a:spcBef>
              <a:spcAft>
                <a:spcPts val="0"/>
              </a:spcAft>
              <a:buClr>
                <a:schemeClr val="lt1"/>
              </a:buClr>
              <a:buSzPts val="2400"/>
              <a:buNone/>
            </a:pPr>
            <a:r>
              <a:rPr lang="en-US"/>
              <a:t>...</a:t>
            </a:r>
            <a:r>
              <a:rPr lang="en-US">
                <a:solidFill>
                  <a:srgbClr val="FFFF00"/>
                </a:solidFill>
              </a:rPr>
              <a:t>respectful and timely response to parent concerns</a:t>
            </a:r>
            <a:endParaRPr>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7"/>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We will consult with our parents…</a:t>
            </a:r>
            <a:endParaRPr/>
          </a:p>
        </p:txBody>
      </p:sp>
      <p:sp>
        <p:nvSpPr>
          <p:cNvPr id="254" name="Google Shape;254;p7"/>
          <p:cNvSpPr txBox="1"/>
          <p:nvPr>
            <p:ph idx="1" type="body"/>
          </p:nvPr>
        </p:nvSpPr>
        <p:spPr>
          <a:xfrm>
            <a:off x="680321" y="2336873"/>
            <a:ext cx="9613861" cy="3599316"/>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FF0000"/>
              </a:buClr>
              <a:buSzPts val="3600"/>
              <a:buFont typeface="Noto Sans Symbols"/>
              <a:buChar char="✔"/>
            </a:pPr>
            <a:r>
              <a:rPr lang="en-US" sz="3600">
                <a:solidFill>
                  <a:srgbClr val="FF0000"/>
                </a:solidFill>
              </a:rPr>
              <a:t>Consulting with the PAC</a:t>
            </a:r>
            <a:endParaRPr/>
          </a:p>
          <a:p>
            <a:pPr indent="-228600" lvl="0" marL="228600" rtl="0" algn="l">
              <a:lnSpc>
                <a:spcPct val="90000"/>
              </a:lnSpc>
              <a:spcBef>
                <a:spcPts val="1000"/>
              </a:spcBef>
              <a:spcAft>
                <a:spcPts val="0"/>
              </a:spcAft>
              <a:buClr>
                <a:srgbClr val="FF0000"/>
              </a:buClr>
              <a:buSzPts val="3600"/>
              <a:buFont typeface="Noto Sans Symbols"/>
              <a:buChar char="✔"/>
            </a:pPr>
            <a:r>
              <a:rPr lang="en-US" sz="3600">
                <a:solidFill>
                  <a:srgbClr val="FF0000"/>
                </a:solidFill>
              </a:rPr>
              <a:t>Coffee with the Principal</a:t>
            </a:r>
            <a:endParaRPr/>
          </a:p>
          <a:p>
            <a:pPr indent="-228600" lvl="0" marL="228600" rtl="0" algn="l">
              <a:lnSpc>
                <a:spcPct val="90000"/>
              </a:lnSpc>
              <a:spcBef>
                <a:spcPts val="1000"/>
              </a:spcBef>
              <a:spcAft>
                <a:spcPts val="0"/>
              </a:spcAft>
              <a:buClr>
                <a:srgbClr val="FF0000"/>
              </a:buClr>
              <a:buSzPts val="3600"/>
              <a:buFont typeface="Noto Sans Symbols"/>
              <a:buChar char="✔"/>
            </a:pPr>
            <a:r>
              <a:rPr lang="en-US" sz="3600">
                <a:solidFill>
                  <a:srgbClr val="FF0000"/>
                </a:solidFill>
              </a:rPr>
              <a:t>Individual Feedback</a:t>
            </a:r>
            <a:endParaRPr/>
          </a:p>
          <a:p>
            <a:pPr indent="-228600" lvl="0" marL="228600" rtl="0" algn="l">
              <a:lnSpc>
                <a:spcPct val="90000"/>
              </a:lnSpc>
              <a:spcBef>
                <a:spcPts val="1000"/>
              </a:spcBef>
              <a:spcAft>
                <a:spcPts val="0"/>
              </a:spcAft>
              <a:buClr>
                <a:srgbClr val="FF0000"/>
              </a:buClr>
              <a:buSzPts val="3600"/>
              <a:buFont typeface="Noto Sans Symbols"/>
              <a:buChar char="✔"/>
            </a:pPr>
            <a:r>
              <a:rPr lang="en-US" sz="3600">
                <a:solidFill>
                  <a:srgbClr val="FF0000"/>
                </a:solidFill>
              </a:rPr>
              <a:t>Phone Calls Home from Staff</a:t>
            </a:r>
            <a:endParaRPr sz="360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8"/>
          <p:cNvSpPr txBox="1"/>
          <p:nvPr>
            <p:ph type="title"/>
          </p:nvPr>
        </p:nvSpPr>
        <p:spPr>
          <a:xfrm>
            <a:off x="680321" y="753228"/>
            <a:ext cx="9613861"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The school staff who will be the PAC’s point of contact will be…</a:t>
            </a:r>
            <a:endParaRPr/>
          </a:p>
        </p:txBody>
      </p:sp>
      <p:sp>
        <p:nvSpPr>
          <p:cNvPr id="261" name="Google Shape;261;p8"/>
          <p:cNvSpPr txBox="1"/>
          <p:nvPr>
            <p:ph idx="1" type="body"/>
          </p:nvPr>
        </p:nvSpPr>
        <p:spPr>
          <a:xfrm>
            <a:off x="680321" y="2336873"/>
            <a:ext cx="9613861" cy="3599316"/>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FF0000"/>
              </a:buClr>
              <a:buSzPts val="3600"/>
              <a:buFont typeface="Noto Sans Symbols"/>
              <a:buChar char="✔"/>
            </a:pPr>
            <a:r>
              <a:rPr lang="en-US" sz="3600">
                <a:solidFill>
                  <a:srgbClr val="FF0000"/>
                </a:solidFill>
              </a:rPr>
              <a:t>Joshua Zepeda</a:t>
            </a:r>
            <a:endParaRPr sz="3600">
              <a:solidFill>
                <a:srgbClr val="FF0000"/>
              </a:solidFill>
            </a:endParaRPr>
          </a:p>
          <a:p>
            <a:pPr indent="-228600" lvl="0" marL="228600" rtl="0" algn="l">
              <a:lnSpc>
                <a:spcPct val="90000"/>
              </a:lnSpc>
              <a:spcBef>
                <a:spcPts val="1000"/>
              </a:spcBef>
              <a:spcAft>
                <a:spcPts val="0"/>
              </a:spcAft>
              <a:buClr>
                <a:srgbClr val="FF0000"/>
              </a:buClr>
              <a:buSzPts val="3600"/>
              <a:buFont typeface="Noto Sans Symbols"/>
              <a:buChar char="✔"/>
            </a:pPr>
            <a:r>
              <a:rPr lang="en-US" sz="3600" u="sng">
                <a:solidFill>
                  <a:srgbClr val="FF0000"/>
                </a:solidFill>
                <a:hlinkClick r:id="rId3">
                  <a:extLst>
                    <a:ext uri="{A12FA001-AC4F-418D-AE19-62706E023703}">
                      <ahyp:hlinkClr val="tx"/>
                    </a:ext>
                  </a:extLst>
                </a:hlinkClick>
              </a:rPr>
              <a:t>jszepeda@cps.edu</a:t>
            </a:r>
            <a:endParaRPr sz="3600">
              <a:solidFill>
                <a:srgbClr val="FF0000"/>
              </a:solidFill>
            </a:endParaRPr>
          </a:p>
          <a:p>
            <a:pPr indent="-228600" lvl="0" marL="228600" rtl="0" algn="l">
              <a:lnSpc>
                <a:spcPct val="90000"/>
              </a:lnSpc>
              <a:spcBef>
                <a:spcPts val="1000"/>
              </a:spcBef>
              <a:spcAft>
                <a:spcPts val="0"/>
              </a:spcAft>
              <a:buClr>
                <a:srgbClr val="FF0000"/>
              </a:buClr>
              <a:buSzPts val="3600"/>
              <a:buFont typeface="Noto Sans Symbols"/>
              <a:buChar char="✔"/>
            </a:pPr>
            <a:r>
              <a:rPr lang="en-US" sz="3600">
                <a:solidFill>
                  <a:srgbClr val="FF0000"/>
                </a:solidFill>
              </a:rPr>
              <a:t>872-212-5979</a:t>
            </a:r>
            <a:endParaRPr sz="36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9"/>
          <p:cNvSpPr txBox="1"/>
          <p:nvPr>
            <p:ph type="title"/>
          </p:nvPr>
        </p:nvSpPr>
        <p:spPr>
          <a:xfrm>
            <a:off x="669222" y="753228"/>
            <a:ext cx="9624960" cy="108093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rebuchet MS"/>
              <a:buNone/>
            </a:pPr>
            <a:r>
              <a:rPr lang="en-US"/>
              <a:t>Our CIWP</a:t>
            </a:r>
            <a:endParaRPr/>
          </a:p>
        </p:txBody>
      </p:sp>
      <p:sp>
        <p:nvSpPr>
          <p:cNvPr id="268" name="Google Shape;268;p9"/>
          <p:cNvSpPr txBox="1"/>
          <p:nvPr>
            <p:ph idx="1" type="body"/>
          </p:nvPr>
        </p:nvSpPr>
        <p:spPr>
          <a:xfrm>
            <a:off x="660946" y="2336873"/>
            <a:ext cx="3070034" cy="57626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2400"/>
              <a:buNone/>
            </a:pPr>
            <a:r>
              <a:rPr b="1" lang="en-US"/>
              <a:t>Parent and Family Engagement Policy</a:t>
            </a:r>
            <a:endParaRPr b="1"/>
          </a:p>
        </p:txBody>
      </p:sp>
      <p:sp>
        <p:nvSpPr>
          <p:cNvPr id="269" name="Google Shape;269;p9"/>
          <p:cNvSpPr txBox="1"/>
          <p:nvPr>
            <p:ph idx="2" type="body"/>
          </p:nvPr>
        </p:nvSpPr>
        <p:spPr>
          <a:xfrm>
            <a:off x="680322" y="3022673"/>
            <a:ext cx="3049702" cy="291351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2800"/>
              <a:buNone/>
            </a:pPr>
            <a:r>
              <a:rPr b="1" lang="en-US" sz="2800">
                <a:solidFill>
                  <a:srgbClr val="FF0000"/>
                </a:solidFill>
              </a:rPr>
              <a:t>Summarize </a:t>
            </a:r>
            <a:endParaRPr b="1" sz="2800">
              <a:solidFill>
                <a:srgbClr val="FF0000"/>
              </a:solidFill>
            </a:endParaRPr>
          </a:p>
        </p:txBody>
      </p:sp>
      <p:sp>
        <p:nvSpPr>
          <p:cNvPr id="270" name="Google Shape;270;p9"/>
          <p:cNvSpPr txBox="1"/>
          <p:nvPr>
            <p:ph idx="3" type="body"/>
          </p:nvPr>
        </p:nvSpPr>
        <p:spPr>
          <a:xfrm>
            <a:off x="3956025" y="2336873"/>
            <a:ext cx="3063240" cy="57626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2400"/>
              <a:buNone/>
            </a:pPr>
            <a:r>
              <a:rPr b="1" lang="en-US"/>
              <a:t>School-Parent Compact</a:t>
            </a:r>
            <a:endParaRPr b="1"/>
          </a:p>
        </p:txBody>
      </p:sp>
      <p:sp>
        <p:nvSpPr>
          <p:cNvPr id="271" name="Google Shape;271;p9"/>
          <p:cNvSpPr txBox="1"/>
          <p:nvPr>
            <p:ph idx="4" type="body"/>
          </p:nvPr>
        </p:nvSpPr>
        <p:spPr>
          <a:xfrm>
            <a:off x="3945470" y="3022673"/>
            <a:ext cx="3063240" cy="291351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2800"/>
              <a:buNone/>
            </a:pPr>
            <a:r>
              <a:rPr b="1" lang="en-US" sz="2800">
                <a:solidFill>
                  <a:srgbClr val="FF0000"/>
                </a:solidFill>
              </a:rPr>
              <a:t>Summarize</a:t>
            </a:r>
            <a:endParaRPr b="1" sz="2800">
              <a:solidFill>
                <a:srgbClr val="FF0000"/>
              </a:solidFill>
            </a:endParaRPr>
          </a:p>
        </p:txBody>
      </p:sp>
      <p:sp>
        <p:nvSpPr>
          <p:cNvPr id="272" name="Google Shape;272;p9"/>
          <p:cNvSpPr txBox="1"/>
          <p:nvPr>
            <p:ph idx="5" type="body"/>
          </p:nvPr>
        </p:nvSpPr>
        <p:spPr>
          <a:xfrm>
            <a:off x="7224155" y="2048742"/>
            <a:ext cx="3070025" cy="57626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2400"/>
              <a:buNone/>
            </a:pPr>
            <a:r>
              <a:rPr b="1" lang="en-US"/>
              <a:t>Parent Budget</a:t>
            </a:r>
            <a:endParaRPr b="1"/>
          </a:p>
        </p:txBody>
      </p:sp>
      <p:sp>
        <p:nvSpPr>
          <p:cNvPr id="273" name="Google Shape;273;p9"/>
          <p:cNvSpPr txBox="1"/>
          <p:nvPr>
            <p:ph idx="6" type="body"/>
          </p:nvPr>
        </p:nvSpPr>
        <p:spPr>
          <a:xfrm>
            <a:off x="7224156" y="3022673"/>
            <a:ext cx="3070025" cy="291351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2800"/>
              <a:buNone/>
            </a:pPr>
            <a:r>
              <a:rPr b="1" lang="en-US" sz="2800">
                <a:solidFill>
                  <a:srgbClr val="FF0000"/>
                </a:solidFill>
              </a:rPr>
              <a:t>Summarize how you propose to use it</a:t>
            </a:r>
            <a:endParaRPr b="1" sz="2800">
              <a:solidFill>
                <a:srgbClr val="FF0000"/>
              </a:solidFill>
            </a:endParaRPr>
          </a:p>
        </p:txBody>
      </p:sp>
      <p:sp>
        <p:nvSpPr>
          <p:cNvPr id="274" name="Google Shape;274;p9"/>
          <p:cNvSpPr/>
          <p:nvPr/>
        </p:nvSpPr>
        <p:spPr>
          <a:xfrm>
            <a:off x="1124262" y="5381469"/>
            <a:ext cx="9169918" cy="1139252"/>
          </a:xfrm>
          <a:prstGeom prst="roundRect">
            <a:avLst>
              <a:gd fmla="val 16667" name="adj"/>
            </a:avLst>
          </a:prstGeom>
          <a:gradFill>
            <a:gsLst>
              <a:gs pos="0">
                <a:srgbClr val="B0DA57"/>
              </a:gs>
              <a:gs pos="50000">
                <a:srgbClr val="A9DD2D"/>
              </a:gs>
              <a:gs pos="100000">
                <a:srgbClr val="99C91F"/>
              </a:gs>
            </a:gsLst>
            <a:lin ang="5400000" scaled="0"/>
          </a:gra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3600">
                <a:solidFill>
                  <a:schemeClr val="lt1"/>
                </a:solidFill>
                <a:latin typeface="Trebuchet MS"/>
                <a:ea typeface="Trebuchet MS"/>
                <a:cs typeface="Trebuchet MS"/>
                <a:sym typeface="Trebuchet MS"/>
              </a:rPr>
              <a:t>Copies of our CIWP may be found…</a:t>
            </a:r>
            <a:endParaRPr sz="3600">
              <a:solidFill>
                <a:schemeClr val="lt1"/>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xmlns:r="http://schemas.openxmlformats.org/officeDocument/2006/relationships" name="Berlin">
  <a:themeElements>
    <a:clrScheme name="Berlin">
      <a:dk1>
        <a:srgbClr val="000000"/>
      </a:dk1>
      <a:lt1>
        <a:srgbClr val="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2020-08-29T21:31:44Z</dcterms:created>
  <dc:creator>Seledon, Norma L</dc:creator>
</cp:coreProperties>
</file>